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28800425" cy="43200638"/>
  <p:notesSz cx="6858000" cy="9144000"/>
  <p:embeddedFontLst>
    <p:embeddedFont>
      <p:font typeface="Angsana New" panose="02020603050405020304" pitchFamily="18" charset="-34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ordia New" panose="020B0304020202020204" pitchFamily="34" charset="-34"/>
      <p:regular r:id="rId13"/>
      <p:bold r:id="rId14"/>
      <p:italic r:id="rId15"/>
      <p:boldItalic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646"/>
    <a:srgbClr val="F9A71B"/>
    <a:srgbClr val="E74C06"/>
    <a:srgbClr val="009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840" y="-1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presProps" Target="pres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ableStyles" Target="tableStyles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heme" Target="theme/theme1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สุรัตน์ วังพิกุล" userId="68fc6de9-6f74-4eb7-b594-fe7591e84987" providerId="ADAL" clId="{4AEC0567-5776-480C-8C21-2AFB37DFD8F9}"/>
    <pc:docChg chg="custSel modSld">
      <pc:chgData name="สุรัตน์ วังพิกุล" userId="68fc6de9-6f74-4eb7-b594-fe7591e84987" providerId="ADAL" clId="{4AEC0567-5776-480C-8C21-2AFB37DFD8F9}" dt="2026-05-27T06:34:21.372" v="1069" actId="1036"/>
      <pc:docMkLst>
        <pc:docMk/>
      </pc:docMkLst>
      <pc:sldChg chg="addSp delSp modSp">
        <pc:chgData name="สุรัตน์ วังพิกุล" userId="68fc6de9-6f74-4eb7-b594-fe7591e84987" providerId="ADAL" clId="{4AEC0567-5776-480C-8C21-2AFB37DFD8F9}" dt="2026-05-27T06:34:21.372" v="1069" actId="1036"/>
        <pc:sldMkLst>
          <pc:docMk/>
          <pc:sldMk cId="2372679258" sldId="256"/>
        </pc:sldMkLst>
        <pc:spChg chg="mod">
          <ac:chgData name="สุรัตน์ วังพิกุล" userId="68fc6de9-6f74-4eb7-b594-fe7591e84987" providerId="ADAL" clId="{4AEC0567-5776-480C-8C21-2AFB37DFD8F9}" dt="2026-05-27T03:30:24.673" v="494" actId="20577"/>
          <ac:spMkLst>
            <pc:docMk/>
            <pc:sldMk cId="2372679258" sldId="256"/>
            <ac:spMk id="2" creationId="{047E494D-2793-6709-711A-C612E72AACBD}"/>
          </ac:spMkLst>
        </pc:spChg>
        <pc:spChg chg="mod">
          <ac:chgData name="สุรัตน์ วังพิกุล" userId="68fc6de9-6f74-4eb7-b594-fe7591e84987" providerId="ADAL" clId="{4AEC0567-5776-480C-8C21-2AFB37DFD8F9}" dt="2026-05-27T03:29:53.553" v="460" actId="20577"/>
          <ac:spMkLst>
            <pc:docMk/>
            <pc:sldMk cId="2372679258" sldId="256"/>
            <ac:spMk id="4" creationId="{D682DD32-E292-E9D6-8E52-5BD8356B4C09}"/>
          </ac:spMkLst>
        </pc:spChg>
        <pc:spChg chg="mod">
          <ac:chgData name="สุรัตน์ วังพิกุล" userId="68fc6de9-6f74-4eb7-b594-fe7591e84987" providerId="ADAL" clId="{4AEC0567-5776-480C-8C21-2AFB37DFD8F9}" dt="2026-05-27T06:25:16.490" v="557" actId="6549"/>
          <ac:spMkLst>
            <pc:docMk/>
            <pc:sldMk cId="2372679258" sldId="256"/>
            <ac:spMk id="5" creationId="{4AD43AE5-D576-7465-7893-B2DF153D6EAF}"/>
          </ac:spMkLst>
        </pc:spChg>
        <pc:spChg chg="mod">
          <ac:chgData name="สุรัตน์ วังพิกุล" userId="68fc6de9-6f74-4eb7-b594-fe7591e84987" providerId="ADAL" clId="{4AEC0567-5776-480C-8C21-2AFB37DFD8F9}" dt="2026-05-27T06:34:00.507" v="1062" actId="20577"/>
          <ac:spMkLst>
            <pc:docMk/>
            <pc:sldMk cId="2372679258" sldId="256"/>
            <ac:spMk id="6" creationId="{A03FD6DB-FBC1-B91A-33F2-689BAB92C300}"/>
          </ac:spMkLst>
        </pc:spChg>
        <pc:spChg chg="mod">
          <ac:chgData name="สุรัตน์ วังพิกุล" userId="68fc6de9-6f74-4eb7-b594-fe7591e84987" providerId="ADAL" clId="{4AEC0567-5776-480C-8C21-2AFB37DFD8F9}" dt="2026-05-27T03:22:54.862" v="90" actId="20577"/>
          <ac:spMkLst>
            <pc:docMk/>
            <pc:sldMk cId="2372679258" sldId="256"/>
            <ac:spMk id="19" creationId="{F4EE2672-CAB4-2C11-68B3-C02EF746C37C}"/>
          </ac:spMkLst>
        </pc:spChg>
        <pc:spChg chg="mod">
          <ac:chgData name="สุรัตน์ วังพิกุล" userId="68fc6de9-6f74-4eb7-b594-fe7591e84987" providerId="ADAL" clId="{4AEC0567-5776-480C-8C21-2AFB37DFD8F9}" dt="2026-05-27T06:23:13.355" v="514" actId="20577"/>
          <ac:spMkLst>
            <pc:docMk/>
            <pc:sldMk cId="2372679258" sldId="256"/>
            <ac:spMk id="22" creationId="{2E5C6B2C-B78F-E58A-73A6-50756E0BBDB9}"/>
          </ac:spMkLst>
        </pc:spChg>
        <pc:spChg chg="mod">
          <ac:chgData name="สุรัตน์ วังพิกุล" userId="68fc6de9-6f74-4eb7-b594-fe7591e84987" providerId="ADAL" clId="{4AEC0567-5776-480C-8C21-2AFB37DFD8F9}" dt="2026-05-27T03:22:36.945" v="20" actId="27636"/>
          <ac:spMkLst>
            <pc:docMk/>
            <pc:sldMk cId="2372679258" sldId="256"/>
            <ac:spMk id="24" creationId="{11C8F072-2222-EFD1-317B-4360870250F5}"/>
          </ac:spMkLst>
        </pc:spChg>
        <pc:spChg chg="mod">
          <ac:chgData name="สุรัตน์ วังพิกุล" userId="68fc6de9-6f74-4eb7-b594-fe7591e84987" providerId="ADAL" clId="{4AEC0567-5776-480C-8C21-2AFB37DFD8F9}" dt="2026-05-27T06:32:37.179" v="1019" actId="1036"/>
          <ac:spMkLst>
            <pc:docMk/>
            <pc:sldMk cId="2372679258" sldId="256"/>
            <ac:spMk id="25" creationId="{59438C69-813A-C934-408D-B58610C102DF}"/>
          </ac:spMkLst>
        </pc:spChg>
        <pc:spChg chg="add mod">
          <ac:chgData name="สุรัตน์ วังพิกุล" userId="68fc6de9-6f74-4eb7-b594-fe7591e84987" providerId="ADAL" clId="{4AEC0567-5776-480C-8C21-2AFB37DFD8F9}" dt="2026-05-27T06:31:16.268" v="999" actId="20577"/>
          <ac:spMkLst>
            <pc:docMk/>
            <pc:sldMk cId="2372679258" sldId="256"/>
            <ac:spMk id="27" creationId="{ED6119AD-4D28-4F8A-85D4-D6DDD2F53610}"/>
          </ac:spMkLst>
        </pc:spChg>
        <pc:spChg chg="add mod">
          <ac:chgData name="สุรัตน์ วังพิกุล" userId="68fc6de9-6f74-4eb7-b594-fe7591e84987" providerId="ADAL" clId="{4AEC0567-5776-480C-8C21-2AFB37DFD8F9}" dt="2026-05-27T06:24:52.173" v="547" actId="1035"/>
          <ac:spMkLst>
            <pc:docMk/>
            <pc:sldMk cId="2372679258" sldId="256"/>
            <ac:spMk id="40" creationId="{27A5DB31-9B03-496D-A1EF-25752A0AFE3F}"/>
          </ac:spMkLst>
        </pc:spChg>
        <pc:spChg chg="add mod">
          <ac:chgData name="สุรัตน์ วังพิกุล" userId="68fc6de9-6f74-4eb7-b594-fe7591e84987" providerId="ADAL" clId="{4AEC0567-5776-480C-8C21-2AFB37DFD8F9}" dt="2026-05-27T06:24:44.656" v="542" actId="1076"/>
          <ac:spMkLst>
            <pc:docMk/>
            <pc:sldMk cId="2372679258" sldId="256"/>
            <ac:spMk id="50" creationId="{EB4DE93A-EB48-4C6C-BFC9-9D99D1E0AC65}"/>
          </ac:spMkLst>
        </pc:spChg>
        <pc:spChg chg="add mod">
          <ac:chgData name="สุรัตน์ วังพิกุล" userId="68fc6de9-6f74-4eb7-b594-fe7591e84987" providerId="ADAL" clId="{4AEC0567-5776-480C-8C21-2AFB37DFD8F9}" dt="2026-05-27T06:24:02.458" v="528" actId="6549"/>
          <ac:spMkLst>
            <pc:docMk/>
            <pc:sldMk cId="2372679258" sldId="256"/>
            <ac:spMk id="51" creationId="{B712B59C-4FB8-44A7-8681-C5F716EDFBCB}"/>
          </ac:spMkLst>
        </pc:spChg>
        <pc:spChg chg="add mod">
          <ac:chgData name="สุรัตน์ วังพิกุล" userId="68fc6de9-6f74-4eb7-b594-fe7591e84987" providerId="ADAL" clId="{4AEC0567-5776-480C-8C21-2AFB37DFD8F9}" dt="2026-05-27T06:26:26.634" v="969" actId="6549"/>
          <ac:spMkLst>
            <pc:docMk/>
            <pc:sldMk cId="2372679258" sldId="256"/>
            <ac:spMk id="52" creationId="{2FA43023-12AE-4A39-9F8D-E16BCB1B9F3F}"/>
          </ac:spMkLst>
        </pc:spChg>
        <pc:spChg chg="add mod">
          <ac:chgData name="สุรัตน์ วังพิกุล" userId="68fc6de9-6f74-4eb7-b594-fe7591e84987" providerId="ADAL" clId="{4AEC0567-5776-480C-8C21-2AFB37DFD8F9}" dt="2026-05-27T06:26:36.680" v="971" actId="1076"/>
          <ac:spMkLst>
            <pc:docMk/>
            <pc:sldMk cId="2372679258" sldId="256"/>
            <ac:spMk id="53" creationId="{0059550A-55AB-40D0-AB2A-ECF368E5F0F6}"/>
          </ac:spMkLst>
        </pc:spChg>
        <pc:spChg chg="add mod">
          <ac:chgData name="สุรัตน์ วังพิกุล" userId="68fc6de9-6f74-4eb7-b594-fe7591e84987" providerId="ADAL" clId="{4AEC0567-5776-480C-8C21-2AFB37DFD8F9}" dt="2026-05-27T06:34:21.372" v="1069" actId="1036"/>
          <ac:spMkLst>
            <pc:docMk/>
            <pc:sldMk cId="2372679258" sldId="256"/>
            <ac:spMk id="54" creationId="{8285DB0A-D799-43A9-B828-19E05F425E2C}"/>
          </ac:spMkLst>
        </pc:spChg>
        <pc:grpChg chg="add mod">
          <ac:chgData name="สุรัตน์ วังพิกุล" userId="68fc6de9-6f74-4eb7-b594-fe7591e84987" providerId="ADAL" clId="{4AEC0567-5776-480C-8C21-2AFB37DFD8F9}" dt="2026-05-27T06:26:44.768" v="972" actId="1076"/>
          <ac:grpSpMkLst>
            <pc:docMk/>
            <pc:sldMk cId="2372679258" sldId="256"/>
            <ac:grpSpMk id="29" creationId="{77A17557-B036-42BD-8F36-4C11E9F09D63}"/>
          </ac:grpSpMkLst>
        </pc:grpChg>
        <pc:grpChg chg="add mod">
          <ac:chgData name="สุรัตน์ วังพิกุล" userId="68fc6de9-6f74-4eb7-b594-fe7591e84987" providerId="ADAL" clId="{4AEC0567-5776-480C-8C21-2AFB37DFD8F9}" dt="2026-05-27T06:24:47.705" v="543" actId="1076"/>
          <ac:grpSpMkLst>
            <pc:docMk/>
            <pc:sldMk cId="2372679258" sldId="256"/>
            <ac:grpSpMk id="41" creationId="{6F57AC1E-E448-434E-903A-3C76D290EFED}"/>
          </ac:grpSpMkLst>
        </pc:grpChg>
        <pc:picChg chg="mod">
          <ac:chgData name="สุรัตน์ วังพิกุล" userId="68fc6de9-6f74-4eb7-b594-fe7591e84987" providerId="ADAL" clId="{4AEC0567-5776-480C-8C21-2AFB37DFD8F9}" dt="2026-05-27T03:26:03.408" v="189" actId="1076"/>
          <ac:picMkLst>
            <pc:docMk/>
            <pc:sldMk cId="2372679258" sldId="256"/>
            <ac:picMk id="7" creationId="{E6E2BAF0-515A-F807-76DE-2F17165FFFA4}"/>
          </ac:picMkLst>
        </pc:picChg>
        <pc:picChg chg="del">
          <ac:chgData name="สุรัตน์ วังพิกุล" userId="68fc6de9-6f74-4eb7-b594-fe7591e84987" providerId="ADAL" clId="{4AEC0567-5776-480C-8C21-2AFB37DFD8F9}" dt="2026-05-27T03:23:24.953" v="91" actId="478"/>
          <ac:picMkLst>
            <pc:docMk/>
            <pc:sldMk cId="2372679258" sldId="256"/>
            <ac:picMk id="9" creationId="{A365F7A1-8AB9-25B1-B3EA-4A5AD29BAA9C}"/>
          </ac:picMkLst>
        </pc:picChg>
        <pc:picChg chg="mod">
          <ac:chgData name="สุรัตน์ วังพิกุล" userId="68fc6de9-6f74-4eb7-b594-fe7591e84987" providerId="ADAL" clId="{4AEC0567-5776-480C-8C21-2AFB37DFD8F9}" dt="2026-05-27T03:26:03.408" v="189" actId="1076"/>
          <ac:picMkLst>
            <pc:docMk/>
            <pc:sldMk cId="2372679258" sldId="256"/>
            <ac:picMk id="10" creationId="{A8280912-ED88-663C-F492-7BC5A46F6383}"/>
          </ac:picMkLst>
        </pc:picChg>
        <pc:picChg chg="del">
          <ac:chgData name="สุรัตน์ วังพิกุล" userId="68fc6de9-6f74-4eb7-b594-fe7591e84987" providerId="ADAL" clId="{4AEC0567-5776-480C-8C21-2AFB37DFD8F9}" dt="2026-05-27T03:30:57.107" v="496" actId="478"/>
          <ac:picMkLst>
            <pc:docMk/>
            <pc:sldMk cId="2372679258" sldId="256"/>
            <ac:picMk id="11" creationId="{D6F901CF-099B-7F00-0FA9-242D62112E00}"/>
          </ac:picMkLst>
        </pc:picChg>
        <pc:picChg chg="del">
          <ac:chgData name="สุรัตน์ วังพิกุล" userId="68fc6de9-6f74-4eb7-b594-fe7591e84987" providerId="ADAL" clId="{4AEC0567-5776-480C-8C21-2AFB37DFD8F9}" dt="2026-05-27T03:30:35.121" v="495" actId="478"/>
          <ac:picMkLst>
            <pc:docMk/>
            <pc:sldMk cId="2372679258" sldId="256"/>
            <ac:picMk id="13" creationId="{BA25BFA7-B3C5-21E0-ED04-4C4C57A22D68}"/>
          </ac:picMkLst>
        </pc:picChg>
        <pc:picChg chg="add mod">
          <ac:chgData name="สุรัตน์ วังพิกุล" userId="68fc6de9-6f74-4eb7-b594-fe7591e84987" providerId="ADAL" clId="{4AEC0567-5776-480C-8C21-2AFB37DFD8F9}" dt="2026-05-27T03:26:39.426" v="198" actId="1038"/>
          <ac:picMkLst>
            <pc:docMk/>
            <pc:sldMk cId="2372679258" sldId="256"/>
            <ac:picMk id="28" creationId="{8A8FFF26-8C33-4EB7-A9B8-A7A813BE67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B5A76FE-A516-7F51-EFBA-318B23575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28800425" cy="431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6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90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0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907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1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8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BD46-10FC-4FA4-8E68-3540EB91364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B16C-11AC-4027-AEA5-2ED6A206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9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5F83A43-418C-8BCF-4B29-6652F837F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975" y="12085304"/>
            <a:ext cx="4721333" cy="1324784"/>
          </a:xfrm>
          <a:prstGeom prst="roundRect">
            <a:avLst/>
          </a:prstGeom>
          <a:solidFill>
            <a:srgbClr val="54A646"/>
          </a:solidFill>
        </p:spPr>
        <p:txBody>
          <a:bodyPr anchor="ctr">
            <a:normAutofit/>
          </a:bodyPr>
          <a:lstStyle/>
          <a:p>
            <a:r>
              <a:rPr lang="th-TH" sz="6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สรุปสาระสำคัญ</a:t>
            </a:r>
            <a:endParaRPr lang="en-US" sz="6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รอง 2">
            <a:extLst>
              <a:ext uri="{FF2B5EF4-FFF2-40B4-BE49-F238E27FC236}">
                <a16:creationId xmlns:a16="http://schemas.microsoft.com/office/drawing/2014/main" id="{D682DD32-E292-E9D6-8E52-5BD8356B4C09}"/>
              </a:ext>
            </a:extLst>
          </p:cNvPr>
          <p:cNvSpPr txBox="1">
            <a:spLocks/>
          </p:cNvSpPr>
          <p:nvPr/>
        </p:nvSpPr>
        <p:spPr>
          <a:xfrm>
            <a:off x="8824010" y="1005750"/>
            <a:ext cx="19421193" cy="31002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85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ชื่อโครงการวิจัย</a:t>
            </a:r>
          </a:p>
        </p:txBody>
      </p:sp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A03FD6DB-FBC1-B91A-33F2-689BAB92C300}"/>
              </a:ext>
            </a:extLst>
          </p:cNvPr>
          <p:cNvSpPr txBox="1">
            <a:spLocks/>
          </p:cNvSpPr>
          <p:nvPr/>
        </p:nvSpPr>
        <p:spPr>
          <a:xfrm>
            <a:off x="7589557" y="6772278"/>
            <a:ext cx="12814040" cy="21126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th-TH" sz="7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ชื่อคณะวิจัย.................................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หน่วยงาน.............................................................มหาวิทยาลัยเทคโนโลยีราชมงคลสุวรรณภูมิ</a:t>
            </a:r>
            <a:b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เบอร์โทร์ </a:t>
            </a:r>
            <a:r>
              <a:rPr lang="en-US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 </a:t>
            </a:r>
            <a:r>
              <a:rPr lang="th-TH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อีเมล </a:t>
            </a:r>
            <a:r>
              <a:rPr lang="en-US" sz="4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</a:t>
            </a:r>
            <a:endParaRPr lang="th-TH" sz="4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th-TH" sz="4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44F8A22-CC87-B8A0-90F9-9C918554A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09132"/>
            <a:ext cx="1883686" cy="3451831"/>
          </a:xfrm>
          <a:prstGeom prst="rect">
            <a:avLst/>
          </a:prstGeom>
        </p:spPr>
      </p:pic>
      <p:sp>
        <p:nvSpPr>
          <p:cNvPr id="22" name="ชื่อเรื่องรอง 2">
            <a:extLst>
              <a:ext uri="{FF2B5EF4-FFF2-40B4-BE49-F238E27FC236}">
                <a16:creationId xmlns:a16="http://schemas.microsoft.com/office/drawing/2014/main" id="{2E5C6B2C-B78F-E58A-73A6-50756E0BBDB9}"/>
              </a:ext>
            </a:extLst>
          </p:cNvPr>
          <p:cNvSpPr txBox="1">
            <a:spLocks/>
          </p:cNvSpPr>
          <p:nvPr/>
        </p:nvSpPr>
        <p:spPr>
          <a:xfrm>
            <a:off x="1315975" y="23706331"/>
            <a:ext cx="4721333" cy="1324784"/>
          </a:xfrm>
          <a:prstGeom prst="roundRect">
            <a:avLst/>
          </a:prstGeom>
          <a:solidFill>
            <a:srgbClr val="54A646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ผลผลิตที่เกิดขึ้นจริง</a:t>
            </a:r>
            <a:endParaRPr lang="en-US" sz="6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ชื่อเรื่องรอง 2">
            <a:extLst>
              <a:ext uri="{FF2B5EF4-FFF2-40B4-BE49-F238E27FC236}">
                <a16:creationId xmlns:a16="http://schemas.microsoft.com/office/drawing/2014/main" id="{72A05D22-4E1F-C396-CA81-989B29535BE1}"/>
              </a:ext>
            </a:extLst>
          </p:cNvPr>
          <p:cNvSpPr txBox="1">
            <a:spLocks/>
          </p:cNvSpPr>
          <p:nvPr/>
        </p:nvSpPr>
        <p:spPr>
          <a:xfrm>
            <a:off x="14618714" y="19136051"/>
            <a:ext cx="4721333" cy="1324784"/>
          </a:xfrm>
          <a:prstGeom prst="roundRect">
            <a:avLst/>
          </a:prstGeom>
          <a:solidFill>
            <a:srgbClr val="54A646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</a:t>
            </a:r>
            <a:r>
              <a:rPr lang="en-US" sz="6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TRL/SRL</a:t>
            </a:r>
          </a:p>
        </p:txBody>
      </p:sp>
      <p:sp>
        <p:nvSpPr>
          <p:cNvPr id="24" name="ชื่อเรื่องรอง 2">
            <a:extLst>
              <a:ext uri="{FF2B5EF4-FFF2-40B4-BE49-F238E27FC236}">
                <a16:creationId xmlns:a16="http://schemas.microsoft.com/office/drawing/2014/main" id="{11C8F072-2222-EFD1-317B-4360870250F5}"/>
              </a:ext>
            </a:extLst>
          </p:cNvPr>
          <p:cNvSpPr txBox="1">
            <a:spLocks/>
          </p:cNvSpPr>
          <p:nvPr/>
        </p:nvSpPr>
        <p:spPr>
          <a:xfrm>
            <a:off x="1315975" y="9986352"/>
            <a:ext cx="3693535" cy="1324784"/>
          </a:xfrm>
          <a:prstGeom prst="roundRect">
            <a:avLst/>
          </a:prstGeom>
          <a:solidFill>
            <a:srgbClr val="54A646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กลุ่มคล</a:t>
            </a:r>
            <a:r>
              <a:rPr lang="th-TH" sz="6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ัสเต</a:t>
            </a:r>
            <a:r>
              <a:rPr lang="th-TH" sz="6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อร์ที่ </a:t>
            </a:r>
            <a:r>
              <a:rPr lang="en-US" sz="6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</a:t>
            </a:r>
            <a:endParaRPr lang="en-US" sz="6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ชื่อเรื่องรอง 2">
            <a:extLst>
              <a:ext uri="{FF2B5EF4-FFF2-40B4-BE49-F238E27FC236}">
                <a16:creationId xmlns:a16="http://schemas.microsoft.com/office/drawing/2014/main" id="{59438C69-813A-C934-408D-B58610C102DF}"/>
              </a:ext>
            </a:extLst>
          </p:cNvPr>
          <p:cNvSpPr txBox="1">
            <a:spLocks/>
          </p:cNvSpPr>
          <p:nvPr/>
        </p:nvSpPr>
        <p:spPr>
          <a:xfrm>
            <a:off x="14551907" y="22861180"/>
            <a:ext cx="4721333" cy="1324784"/>
          </a:xfrm>
          <a:prstGeom prst="roundRect">
            <a:avLst/>
          </a:prstGeom>
          <a:solidFill>
            <a:srgbClr val="54A646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รูปผลงาน</a:t>
            </a:r>
            <a:endParaRPr lang="en-US" sz="6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ชื่อเรื่องรอง 2">
            <a:extLst>
              <a:ext uri="{FF2B5EF4-FFF2-40B4-BE49-F238E27FC236}">
                <a16:creationId xmlns:a16="http://schemas.microsoft.com/office/drawing/2014/main" id="{30FE9144-BE62-6FDB-BDEB-ED8C81F74D03}"/>
              </a:ext>
            </a:extLst>
          </p:cNvPr>
          <p:cNvSpPr txBox="1">
            <a:spLocks/>
          </p:cNvSpPr>
          <p:nvPr/>
        </p:nvSpPr>
        <p:spPr>
          <a:xfrm>
            <a:off x="2664462" y="42076362"/>
            <a:ext cx="14034296" cy="13247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h-TH" sz="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สถาบันวิจัยและพัฒนา  มหาวิทยาลัยเทคโนโลยีราชมงคลสุวรรณภูมิ</a:t>
            </a:r>
            <a:endParaRPr lang="en-US" sz="5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ชื่อเรื่องรอง 2">
            <a:extLst>
              <a:ext uri="{FF2B5EF4-FFF2-40B4-BE49-F238E27FC236}">
                <a16:creationId xmlns:a16="http://schemas.microsoft.com/office/drawing/2014/main" id="{5C368019-1765-4A30-8784-52FD90D91C67}"/>
              </a:ext>
            </a:extLst>
          </p:cNvPr>
          <p:cNvSpPr txBox="1">
            <a:spLocks/>
          </p:cNvSpPr>
          <p:nvPr/>
        </p:nvSpPr>
        <p:spPr>
          <a:xfrm>
            <a:off x="21188691" y="42076362"/>
            <a:ext cx="4721334" cy="9417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www.rdi.rmutsb.ac.th</a:t>
            </a:r>
          </a:p>
        </p:txBody>
      </p:sp>
      <p:sp>
        <p:nvSpPr>
          <p:cNvPr id="32" name="ชื่อเรื่องรอง 2">
            <a:extLst>
              <a:ext uri="{FF2B5EF4-FFF2-40B4-BE49-F238E27FC236}">
                <a16:creationId xmlns:a16="http://schemas.microsoft.com/office/drawing/2014/main" id="{608EF8AB-541D-F9B6-6AB5-71352E3E6EF8}"/>
              </a:ext>
            </a:extLst>
          </p:cNvPr>
          <p:cNvSpPr txBox="1">
            <a:spLocks/>
          </p:cNvSpPr>
          <p:nvPr/>
        </p:nvSpPr>
        <p:spPr>
          <a:xfrm>
            <a:off x="16077341" y="42076362"/>
            <a:ext cx="3807626" cy="9417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rdi@rmutsb.ac.th</a:t>
            </a:r>
          </a:p>
        </p:txBody>
      </p:sp>
      <p:sp>
        <p:nvSpPr>
          <p:cNvPr id="2" name="ชื่อเรื่องรอง 2">
            <a:extLst>
              <a:ext uri="{FF2B5EF4-FFF2-40B4-BE49-F238E27FC236}">
                <a16:creationId xmlns:a16="http://schemas.microsoft.com/office/drawing/2014/main" id="{047E494D-2793-6709-711A-C612E72AACBD}"/>
              </a:ext>
            </a:extLst>
          </p:cNvPr>
          <p:cNvSpPr txBox="1">
            <a:spLocks/>
          </p:cNvSpPr>
          <p:nvPr/>
        </p:nvSpPr>
        <p:spPr>
          <a:xfrm>
            <a:off x="10283826" y="4185638"/>
            <a:ext cx="16501563" cy="822809"/>
          </a:xfrm>
          <a:prstGeom prst="roundRect">
            <a:avLst/>
          </a:prstGeom>
          <a:solidFill>
            <a:srgbClr val="F9A71B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 (ภาษาอังกฤษ)</a:t>
            </a:r>
            <a:endParaRPr lang="en-US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6E2BAF0-515A-F807-76DE-2F17165FF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98" y="38490396"/>
            <a:ext cx="2462920" cy="248063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8280912-ED88-663C-F492-7BC5A46F6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90" y="38490396"/>
            <a:ext cx="2444506" cy="2462092"/>
          </a:xfrm>
          <a:prstGeom prst="rect">
            <a:avLst/>
          </a:prstGeom>
        </p:spPr>
      </p:pic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id="{4AD43AE5-D576-7465-7893-B2DF153D6EAF}"/>
              </a:ext>
            </a:extLst>
          </p:cNvPr>
          <p:cNvSpPr txBox="1">
            <a:spLocks/>
          </p:cNvSpPr>
          <p:nvPr/>
        </p:nvSpPr>
        <p:spPr>
          <a:xfrm>
            <a:off x="12645867" y="5283328"/>
            <a:ext cx="9349415" cy="12550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7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 </a:t>
            </a:r>
            <a:r>
              <a:rPr lang="en-US" sz="7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Fundamental Fund </a:t>
            </a:r>
            <a:r>
              <a:rPr lang="th-TH" sz="7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</a:t>
            </a:r>
            <a:r>
              <a:rPr lang="en-US" sz="7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</a:t>
            </a:r>
            <a:endParaRPr lang="th-TH" sz="7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A8B1935-26BC-2E06-B4A0-8898267BC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594" y="42194888"/>
            <a:ext cx="706552" cy="706552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E704FFF6-89B4-EC47-A369-3086F78B9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360" y="42194888"/>
            <a:ext cx="642987" cy="642987"/>
          </a:xfrm>
          <a:prstGeom prst="rect">
            <a:avLst/>
          </a:prstGeom>
        </p:spPr>
      </p:pic>
      <p:sp>
        <p:nvSpPr>
          <p:cNvPr id="19" name="ชื่อเรื่องรอง 2">
            <a:extLst>
              <a:ext uri="{FF2B5EF4-FFF2-40B4-BE49-F238E27FC236}">
                <a16:creationId xmlns:a16="http://schemas.microsoft.com/office/drawing/2014/main" id="{F4EE2672-CAB4-2C11-68B3-C02EF746C37C}"/>
              </a:ext>
            </a:extLst>
          </p:cNvPr>
          <p:cNvSpPr txBox="1">
            <a:spLocks/>
          </p:cNvSpPr>
          <p:nvPr/>
        </p:nvSpPr>
        <p:spPr>
          <a:xfrm>
            <a:off x="5449958" y="10035585"/>
            <a:ext cx="11529423" cy="13247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7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ชื่อเรื่องรอง 2">
            <a:extLst>
              <a:ext uri="{FF2B5EF4-FFF2-40B4-BE49-F238E27FC236}">
                <a16:creationId xmlns:a16="http://schemas.microsoft.com/office/drawing/2014/main" id="{3DB069E6-5DB5-E74E-7CFD-9AA5AEA4C22F}"/>
              </a:ext>
            </a:extLst>
          </p:cNvPr>
          <p:cNvSpPr txBox="1">
            <a:spLocks/>
          </p:cNvSpPr>
          <p:nvPr/>
        </p:nvSpPr>
        <p:spPr>
          <a:xfrm>
            <a:off x="14551908" y="12136701"/>
            <a:ext cx="4721333" cy="1324784"/>
          </a:xfrm>
          <a:prstGeom prst="roundRect">
            <a:avLst/>
          </a:prstGeom>
          <a:solidFill>
            <a:srgbClr val="54A646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  <a:endParaRPr lang="en-US" sz="6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163">
            <a:extLst>
              <a:ext uri="{FF2B5EF4-FFF2-40B4-BE49-F238E27FC236}">
                <a16:creationId xmlns:a16="http://schemas.microsoft.com/office/drawing/2014/main" id="{ED6119AD-4D28-4F8A-85D4-D6DDD2F53610}"/>
              </a:ext>
            </a:extLst>
          </p:cNvPr>
          <p:cNvSpPr txBox="1"/>
          <p:nvPr/>
        </p:nvSpPr>
        <p:spPr>
          <a:xfrm>
            <a:off x="7081572" y="39124376"/>
            <a:ext cx="6404507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ความสอดคล้องกับ </a:t>
            </a:r>
            <a:r>
              <a:rPr lang="en-US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SDGs </a:t>
            </a:r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เป้าหมายที่ </a:t>
            </a:r>
            <a:r>
              <a:rPr lang="en-US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 </a:t>
            </a:r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(ตอบได้มากกว่า 1 </a:t>
            </a:r>
            <a:r>
              <a:rPr lang="en-US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SDGs</a:t>
            </a:r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28" name="Picture 2" descr="ตราสัญลักษณ์ สกสว.">
            <a:extLst>
              <a:ext uri="{FF2B5EF4-FFF2-40B4-BE49-F238E27FC236}">
                <a16:creationId xmlns:a16="http://schemas.microsoft.com/office/drawing/2014/main" id="{8A8FFF26-8C33-4EB7-A9B8-A7A813BE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45" y="907779"/>
            <a:ext cx="2524970" cy="30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50" descr="This image is a computer monitor. ">
            <a:extLst>
              <a:ext uri="{FF2B5EF4-FFF2-40B4-BE49-F238E27FC236}">
                <a16:creationId xmlns:a16="http://schemas.microsoft.com/office/drawing/2014/main" id="{77A17557-B036-42BD-8F36-4C11E9F09D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5075091" y="25209062"/>
            <a:ext cx="3318995" cy="2539695"/>
            <a:chOff x="2332041" y="1664133"/>
            <a:chExt cx="4233864" cy="3199985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6355856-6524-49CB-8EA4-1C43D67D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4" y="4581959"/>
              <a:ext cx="1438276" cy="249988"/>
            </a:xfrm>
            <a:custGeom>
              <a:avLst/>
              <a:gdLst>
                <a:gd name="T0" fmla="*/ 3037 w 3628"/>
                <a:gd name="T1" fmla="*/ 0 h 1149"/>
                <a:gd name="T2" fmla="*/ 1837 w 3628"/>
                <a:gd name="T3" fmla="*/ 0 h 1149"/>
                <a:gd name="T4" fmla="*/ 1792 w 3628"/>
                <a:gd name="T5" fmla="*/ 0 h 1149"/>
                <a:gd name="T6" fmla="*/ 591 w 3628"/>
                <a:gd name="T7" fmla="*/ 0 h 1149"/>
                <a:gd name="T8" fmla="*/ 592 w 3628"/>
                <a:gd name="T9" fmla="*/ 108 h 1149"/>
                <a:gd name="T10" fmla="*/ 594 w 3628"/>
                <a:gd name="T11" fmla="*/ 214 h 1149"/>
                <a:gd name="T12" fmla="*/ 598 w 3628"/>
                <a:gd name="T13" fmla="*/ 317 h 1149"/>
                <a:gd name="T14" fmla="*/ 600 w 3628"/>
                <a:gd name="T15" fmla="*/ 419 h 1149"/>
                <a:gd name="T16" fmla="*/ 600 w 3628"/>
                <a:gd name="T17" fmla="*/ 468 h 1149"/>
                <a:gd name="T18" fmla="*/ 599 w 3628"/>
                <a:gd name="T19" fmla="*/ 516 h 1149"/>
                <a:gd name="T20" fmla="*/ 597 w 3628"/>
                <a:gd name="T21" fmla="*/ 564 h 1149"/>
                <a:gd name="T22" fmla="*/ 594 w 3628"/>
                <a:gd name="T23" fmla="*/ 610 h 1149"/>
                <a:gd name="T24" fmla="*/ 590 w 3628"/>
                <a:gd name="T25" fmla="*/ 654 h 1149"/>
                <a:gd name="T26" fmla="*/ 584 w 3628"/>
                <a:gd name="T27" fmla="*/ 698 h 1149"/>
                <a:gd name="T28" fmla="*/ 576 w 3628"/>
                <a:gd name="T29" fmla="*/ 740 h 1149"/>
                <a:gd name="T30" fmla="*/ 567 w 3628"/>
                <a:gd name="T31" fmla="*/ 780 h 1149"/>
                <a:gd name="T32" fmla="*/ 554 w 3628"/>
                <a:gd name="T33" fmla="*/ 820 h 1149"/>
                <a:gd name="T34" fmla="*/ 540 w 3628"/>
                <a:gd name="T35" fmla="*/ 857 h 1149"/>
                <a:gd name="T36" fmla="*/ 524 w 3628"/>
                <a:gd name="T37" fmla="*/ 892 h 1149"/>
                <a:gd name="T38" fmla="*/ 504 w 3628"/>
                <a:gd name="T39" fmla="*/ 925 h 1149"/>
                <a:gd name="T40" fmla="*/ 482 w 3628"/>
                <a:gd name="T41" fmla="*/ 958 h 1149"/>
                <a:gd name="T42" fmla="*/ 458 w 3628"/>
                <a:gd name="T43" fmla="*/ 986 h 1149"/>
                <a:gd name="T44" fmla="*/ 429 w 3628"/>
                <a:gd name="T45" fmla="*/ 1014 h 1149"/>
                <a:gd name="T46" fmla="*/ 398 w 3628"/>
                <a:gd name="T47" fmla="*/ 1039 h 1149"/>
                <a:gd name="T48" fmla="*/ 363 w 3628"/>
                <a:gd name="T49" fmla="*/ 1062 h 1149"/>
                <a:gd name="T50" fmla="*/ 323 w 3628"/>
                <a:gd name="T51" fmla="*/ 1081 h 1149"/>
                <a:gd name="T52" fmla="*/ 281 w 3628"/>
                <a:gd name="T53" fmla="*/ 1100 h 1149"/>
                <a:gd name="T54" fmla="*/ 233 w 3628"/>
                <a:gd name="T55" fmla="*/ 1115 h 1149"/>
                <a:gd name="T56" fmla="*/ 182 w 3628"/>
                <a:gd name="T57" fmla="*/ 1128 h 1149"/>
                <a:gd name="T58" fmla="*/ 127 w 3628"/>
                <a:gd name="T59" fmla="*/ 1137 h 1149"/>
                <a:gd name="T60" fmla="*/ 66 w 3628"/>
                <a:gd name="T61" fmla="*/ 1144 h 1149"/>
                <a:gd name="T62" fmla="*/ 0 w 3628"/>
                <a:gd name="T63" fmla="*/ 1149 h 1149"/>
                <a:gd name="T64" fmla="*/ 1792 w 3628"/>
                <a:gd name="T65" fmla="*/ 1149 h 1149"/>
                <a:gd name="T66" fmla="*/ 1837 w 3628"/>
                <a:gd name="T67" fmla="*/ 1149 h 1149"/>
                <a:gd name="T68" fmla="*/ 3628 w 3628"/>
                <a:gd name="T69" fmla="*/ 1149 h 1149"/>
                <a:gd name="T70" fmla="*/ 3563 w 3628"/>
                <a:gd name="T71" fmla="*/ 1144 h 1149"/>
                <a:gd name="T72" fmla="*/ 3503 w 3628"/>
                <a:gd name="T73" fmla="*/ 1137 h 1149"/>
                <a:gd name="T74" fmla="*/ 3446 w 3628"/>
                <a:gd name="T75" fmla="*/ 1128 h 1149"/>
                <a:gd name="T76" fmla="*/ 3395 w 3628"/>
                <a:gd name="T77" fmla="*/ 1115 h 1149"/>
                <a:gd name="T78" fmla="*/ 3349 w 3628"/>
                <a:gd name="T79" fmla="*/ 1100 h 1149"/>
                <a:gd name="T80" fmla="*/ 3306 w 3628"/>
                <a:gd name="T81" fmla="*/ 1081 h 1149"/>
                <a:gd name="T82" fmla="*/ 3266 w 3628"/>
                <a:gd name="T83" fmla="*/ 1062 h 1149"/>
                <a:gd name="T84" fmla="*/ 3231 w 3628"/>
                <a:gd name="T85" fmla="*/ 1039 h 1149"/>
                <a:gd name="T86" fmla="*/ 3199 w 3628"/>
                <a:gd name="T87" fmla="*/ 1014 h 1149"/>
                <a:gd name="T88" fmla="*/ 3172 w 3628"/>
                <a:gd name="T89" fmla="*/ 986 h 1149"/>
                <a:gd name="T90" fmla="*/ 3146 w 3628"/>
                <a:gd name="T91" fmla="*/ 958 h 1149"/>
                <a:gd name="T92" fmla="*/ 3124 w 3628"/>
                <a:gd name="T93" fmla="*/ 925 h 1149"/>
                <a:gd name="T94" fmla="*/ 3104 w 3628"/>
                <a:gd name="T95" fmla="*/ 892 h 1149"/>
                <a:gd name="T96" fmla="*/ 3088 w 3628"/>
                <a:gd name="T97" fmla="*/ 857 h 1149"/>
                <a:gd name="T98" fmla="*/ 3074 w 3628"/>
                <a:gd name="T99" fmla="*/ 820 h 1149"/>
                <a:gd name="T100" fmla="*/ 3063 w 3628"/>
                <a:gd name="T101" fmla="*/ 780 h 1149"/>
                <a:gd name="T102" fmla="*/ 3053 w 3628"/>
                <a:gd name="T103" fmla="*/ 740 h 1149"/>
                <a:gd name="T104" fmla="*/ 3045 w 3628"/>
                <a:gd name="T105" fmla="*/ 698 h 1149"/>
                <a:gd name="T106" fmla="*/ 3040 w 3628"/>
                <a:gd name="T107" fmla="*/ 654 h 1149"/>
                <a:gd name="T108" fmla="*/ 3035 w 3628"/>
                <a:gd name="T109" fmla="*/ 610 h 1149"/>
                <a:gd name="T110" fmla="*/ 3031 w 3628"/>
                <a:gd name="T111" fmla="*/ 564 h 1149"/>
                <a:gd name="T112" fmla="*/ 3030 w 3628"/>
                <a:gd name="T113" fmla="*/ 516 h 1149"/>
                <a:gd name="T114" fmla="*/ 3029 w 3628"/>
                <a:gd name="T115" fmla="*/ 468 h 1149"/>
                <a:gd name="T116" fmla="*/ 3029 w 3628"/>
                <a:gd name="T117" fmla="*/ 419 h 1149"/>
                <a:gd name="T118" fmla="*/ 3030 w 3628"/>
                <a:gd name="T119" fmla="*/ 317 h 1149"/>
                <a:gd name="T120" fmla="*/ 3034 w 3628"/>
                <a:gd name="T121" fmla="*/ 214 h 1149"/>
                <a:gd name="T122" fmla="*/ 3036 w 3628"/>
                <a:gd name="T123" fmla="*/ 108 h 1149"/>
                <a:gd name="T124" fmla="*/ 3037 w 3628"/>
                <a:gd name="T1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8" h="1149">
                  <a:moveTo>
                    <a:pt x="3037" y="0"/>
                  </a:moveTo>
                  <a:lnTo>
                    <a:pt x="1837" y="0"/>
                  </a:lnTo>
                  <a:lnTo>
                    <a:pt x="1792" y="0"/>
                  </a:lnTo>
                  <a:lnTo>
                    <a:pt x="591" y="0"/>
                  </a:lnTo>
                  <a:lnTo>
                    <a:pt x="592" y="108"/>
                  </a:lnTo>
                  <a:lnTo>
                    <a:pt x="594" y="214"/>
                  </a:lnTo>
                  <a:lnTo>
                    <a:pt x="598" y="317"/>
                  </a:lnTo>
                  <a:lnTo>
                    <a:pt x="600" y="419"/>
                  </a:lnTo>
                  <a:lnTo>
                    <a:pt x="600" y="468"/>
                  </a:lnTo>
                  <a:lnTo>
                    <a:pt x="599" y="516"/>
                  </a:lnTo>
                  <a:lnTo>
                    <a:pt x="597" y="564"/>
                  </a:lnTo>
                  <a:lnTo>
                    <a:pt x="594" y="610"/>
                  </a:lnTo>
                  <a:lnTo>
                    <a:pt x="590" y="654"/>
                  </a:lnTo>
                  <a:lnTo>
                    <a:pt x="584" y="698"/>
                  </a:lnTo>
                  <a:lnTo>
                    <a:pt x="576" y="740"/>
                  </a:lnTo>
                  <a:lnTo>
                    <a:pt x="567" y="780"/>
                  </a:lnTo>
                  <a:lnTo>
                    <a:pt x="554" y="820"/>
                  </a:lnTo>
                  <a:lnTo>
                    <a:pt x="540" y="857"/>
                  </a:lnTo>
                  <a:lnTo>
                    <a:pt x="524" y="892"/>
                  </a:lnTo>
                  <a:lnTo>
                    <a:pt x="504" y="925"/>
                  </a:lnTo>
                  <a:lnTo>
                    <a:pt x="482" y="958"/>
                  </a:lnTo>
                  <a:lnTo>
                    <a:pt x="458" y="986"/>
                  </a:lnTo>
                  <a:lnTo>
                    <a:pt x="429" y="1014"/>
                  </a:lnTo>
                  <a:lnTo>
                    <a:pt x="398" y="1039"/>
                  </a:lnTo>
                  <a:lnTo>
                    <a:pt x="363" y="1062"/>
                  </a:lnTo>
                  <a:lnTo>
                    <a:pt x="323" y="1081"/>
                  </a:lnTo>
                  <a:lnTo>
                    <a:pt x="281" y="1100"/>
                  </a:lnTo>
                  <a:lnTo>
                    <a:pt x="233" y="1115"/>
                  </a:lnTo>
                  <a:lnTo>
                    <a:pt x="182" y="1128"/>
                  </a:lnTo>
                  <a:lnTo>
                    <a:pt x="127" y="1137"/>
                  </a:lnTo>
                  <a:lnTo>
                    <a:pt x="66" y="1144"/>
                  </a:lnTo>
                  <a:lnTo>
                    <a:pt x="0" y="1149"/>
                  </a:lnTo>
                  <a:lnTo>
                    <a:pt x="1792" y="1149"/>
                  </a:lnTo>
                  <a:lnTo>
                    <a:pt x="1837" y="1149"/>
                  </a:lnTo>
                  <a:lnTo>
                    <a:pt x="3628" y="1149"/>
                  </a:lnTo>
                  <a:lnTo>
                    <a:pt x="3563" y="1144"/>
                  </a:lnTo>
                  <a:lnTo>
                    <a:pt x="3503" y="1137"/>
                  </a:lnTo>
                  <a:lnTo>
                    <a:pt x="3446" y="1128"/>
                  </a:lnTo>
                  <a:lnTo>
                    <a:pt x="3395" y="1115"/>
                  </a:lnTo>
                  <a:lnTo>
                    <a:pt x="3349" y="1100"/>
                  </a:lnTo>
                  <a:lnTo>
                    <a:pt x="3306" y="1081"/>
                  </a:lnTo>
                  <a:lnTo>
                    <a:pt x="3266" y="1062"/>
                  </a:lnTo>
                  <a:lnTo>
                    <a:pt x="3231" y="1039"/>
                  </a:lnTo>
                  <a:lnTo>
                    <a:pt x="3199" y="1014"/>
                  </a:lnTo>
                  <a:lnTo>
                    <a:pt x="3172" y="986"/>
                  </a:lnTo>
                  <a:lnTo>
                    <a:pt x="3146" y="958"/>
                  </a:lnTo>
                  <a:lnTo>
                    <a:pt x="3124" y="925"/>
                  </a:lnTo>
                  <a:lnTo>
                    <a:pt x="3104" y="892"/>
                  </a:lnTo>
                  <a:lnTo>
                    <a:pt x="3088" y="857"/>
                  </a:lnTo>
                  <a:lnTo>
                    <a:pt x="3074" y="820"/>
                  </a:lnTo>
                  <a:lnTo>
                    <a:pt x="3063" y="780"/>
                  </a:lnTo>
                  <a:lnTo>
                    <a:pt x="3053" y="740"/>
                  </a:lnTo>
                  <a:lnTo>
                    <a:pt x="3045" y="698"/>
                  </a:lnTo>
                  <a:lnTo>
                    <a:pt x="3040" y="654"/>
                  </a:lnTo>
                  <a:lnTo>
                    <a:pt x="3035" y="610"/>
                  </a:lnTo>
                  <a:lnTo>
                    <a:pt x="3031" y="564"/>
                  </a:lnTo>
                  <a:lnTo>
                    <a:pt x="3030" y="516"/>
                  </a:lnTo>
                  <a:lnTo>
                    <a:pt x="3029" y="468"/>
                  </a:lnTo>
                  <a:lnTo>
                    <a:pt x="3029" y="419"/>
                  </a:lnTo>
                  <a:lnTo>
                    <a:pt x="3030" y="317"/>
                  </a:lnTo>
                  <a:lnTo>
                    <a:pt x="3034" y="214"/>
                  </a:lnTo>
                  <a:lnTo>
                    <a:pt x="3036" y="108"/>
                  </a:lnTo>
                  <a:lnTo>
                    <a:pt x="30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7000">
                  <a:schemeClr val="bg1">
                    <a:lumMod val="85000"/>
                  </a:schemeClr>
                </a:gs>
                <a:gs pos="3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E3DB1DF-C967-45EB-A808-A1D10A407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4" y="4822842"/>
              <a:ext cx="1457326" cy="41276"/>
            </a:xfrm>
            <a:custGeom>
              <a:avLst/>
              <a:gdLst>
                <a:gd name="T0" fmla="*/ 53 w 3673"/>
                <a:gd name="T1" fmla="*/ 0 h 105"/>
                <a:gd name="T2" fmla="*/ 3621 w 3673"/>
                <a:gd name="T3" fmla="*/ 0 h 105"/>
                <a:gd name="T4" fmla="*/ 3631 w 3673"/>
                <a:gd name="T5" fmla="*/ 2 h 105"/>
                <a:gd name="T6" fmla="*/ 3640 w 3673"/>
                <a:gd name="T7" fmla="*/ 5 h 105"/>
                <a:gd name="T8" fmla="*/ 3650 w 3673"/>
                <a:gd name="T9" fmla="*/ 10 h 105"/>
                <a:gd name="T10" fmla="*/ 3658 w 3673"/>
                <a:gd name="T11" fmla="*/ 15 h 105"/>
                <a:gd name="T12" fmla="*/ 3664 w 3673"/>
                <a:gd name="T13" fmla="*/ 24 h 105"/>
                <a:gd name="T14" fmla="*/ 3668 w 3673"/>
                <a:gd name="T15" fmla="*/ 33 h 105"/>
                <a:gd name="T16" fmla="*/ 3672 w 3673"/>
                <a:gd name="T17" fmla="*/ 42 h 105"/>
                <a:gd name="T18" fmla="*/ 3673 w 3673"/>
                <a:gd name="T19" fmla="*/ 53 h 105"/>
                <a:gd name="T20" fmla="*/ 3673 w 3673"/>
                <a:gd name="T21" fmla="*/ 53 h 105"/>
                <a:gd name="T22" fmla="*/ 3672 w 3673"/>
                <a:gd name="T23" fmla="*/ 63 h 105"/>
                <a:gd name="T24" fmla="*/ 3668 w 3673"/>
                <a:gd name="T25" fmla="*/ 73 h 105"/>
                <a:gd name="T26" fmla="*/ 3664 w 3673"/>
                <a:gd name="T27" fmla="*/ 81 h 105"/>
                <a:gd name="T28" fmla="*/ 3658 w 3673"/>
                <a:gd name="T29" fmla="*/ 90 h 105"/>
                <a:gd name="T30" fmla="*/ 3650 w 3673"/>
                <a:gd name="T31" fmla="*/ 95 h 105"/>
                <a:gd name="T32" fmla="*/ 3640 w 3673"/>
                <a:gd name="T33" fmla="*/ 100 h 105"/>
                <a:gd name="T34" fmla="*/ 3631 w 3673"/>
                <a:gd name="T35" fmla="*/ 103 h 105"/>
                <a:gd name="T36" fmla="*/ 3621 w 3673"/>
                <a:gd name="T37" fmla="*/ 105 h 105"/>
                <a:gd name="T38" fmla="*/ 53 w 3673"/>
                <a:gd name="T39" fmla="*/ 105 h 105"/>
                <a:gd name="T40" fmla="*/ 42 w 3673"/>
                <a:gd name="T41" fmla="*/ 103 h 105"/>
                <a:gd name="T42" fmla="*/ 32 w 3673"/>
                <a:gd name="T43" fmla="*/ 100 h 105"/>
                <a:gd name="T44" fmla="*/ 24 w 3673"/>
                <a:gd name="T45" fmla="*/ 95 h 105"/>
                <a:gd name="T46" fmla="*/ 16 w 3673"/>
                <a:gd name="T47" fmla="*/ 90 h 105"/>
                <a:gd name="T48" fmla="*/ 9 w 3673"/>
                <a:gd name="T49" fmla="*/ 81 h 105"/>
                <a:gd name="T50" fmla="*/ 4 w 3673"/>
                <a:gd name="T51" fmla="*/ 73 h 105"/>
                <a:gd name="T52" fmla="*/ 2 w 3673"/>
                <a:gd name="T53" fmla="*/ 63 h 105"/>
                <a:gd name="T54" fmla="*/ 0 w 3673"/>
                <a:gd name="T55" fmla="*/ 53 h 105"/>
                <a:gd name="T56" fmla="*/ 0 w 3673"/>
                <a:gd name="T57" fmla="*/ 53 h 105"/>
                <a:gd name="T58" fmla="*/ 2 w 3673"/>
                <a:gd name="T59" fmla="*/ 42 h 105"/>
                <a:gd name="T60" fmla="*/ 4 w 3673"/>
                <a:gd name="T61" fmla="*/ 33 h 105"/>
                <a:gd name="T62" fmla="*/ 9 w 3673"/>
                <a:gd name="T63" fmla="*/ 24 h 105"/>
                <a:gd name="T64" fmla="*/ 16 w 3673"/>
                <a:gd name="T65" fmla="*/ 15 h 105"/>
                <a:gd name="T66" fmla="*/ 24 w 3673"/>
                <a:gd name="T67" fmla="*/ 10 h 105"/>
                <a:gd name="T68" fmla="*/ 32 w 3673"/>
                <a:gd name="T69" fmla="*/ 5 h 105"/>
                <a:gd name="T70" fmla="*/ 42 w 3673"/>
                <a:gd name="T71" fmla="*/ 2 h 105"/>
                <a:gd name="T72" fmla="*/ 53 w 367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3" h="105">
                  <a:moveTo>
                    <a:pt x="53" y="0"/>
                  </a:moveTo>
                  <a:lnTo>
                    <a:pt x="3621" y="0"/>
                  </a:lnTo>
                  <a:lnTo>
                    <a:pt x="3631" y="2"/>
                  </a:lnTo>
                  <a:lnTo>
                    <a:pt x="3640" y="5"/>
                  </a:lnTo>
                  <a:lnTo>
                    <a:pt x="3650" y="10"/>
                  </a:lnTo>
                  <a:lnTo>
                    <a:pt x="3658" y="15"/>
                  </a:lnTo>
                  <a:lnTo>
                    <a:pt x="3664" y="24"/>
                  </a:lnTo>
                  <a:lnTo>
                    <a:pt x="3668" y="33"/>
                  </a:lnTo>
                  <a:lnTo>
                    <a:pt x="3672" y="42"/>
                  </a:lnTo>
                  <a:lnTo>
                    <a:pt x="3673" y="53"/>
                  </a:lnTo>
                  <a:lnTo>
                    <a:pt x="3673" y="53"/>
                  </a:lnTo>
                  <a:lnTo>
                    <a:pt x="3672" y="63"/>
                  </a:lnTo>
                  <a:lnTo>
                    <a:pt x="3668" y="73"/>
                  </a:lnTo>
                  <a:lnTo>
                    <a:pt x="3664" y="81"/>
                  </a:lnTo>
                  <a:lnTo>
                    <a:pt x="3658" y="90"/>
                  </a:lnTo>
                  <a:lnTo>
                    <a:pt x="3650" y="95"/>
                  </a:lnTo>
                  <a:lnTo>
                    <a:pt x="3640" y="100"/>
                  </a:lnTo>
                  <a:lnTo>
                    <a:pt x="3631" y="103"/>
                  </a:lnTo>
                  <a:lnTo>
                    <a:pt x="3621" y="105"/>
                  </a:lnTo>
                  <a:lnTo>
                    <a:pt x="53" y="105"/>
                  </a:lnTo>
                  <a:lnTo>
                    <a:pt x="42" y="103"/>
                  </a:lnTo>
                  <a:lnTo>
                    <a:pt x="32" y="100"/>
                  </a:lnTo>
                  <a:lnTo>
                    <a:pt x="24" y="95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5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0BE2A9A5-AA39-426E-A37B-1125231F2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41" y="1664133"/>
              <a:ext cx="4233864" cy="2935289"/>
            </a:xfrm>
            <a:custGeom>
              <a:avLst/>
              <a:gdLst>
                <a:gd name="T0" fmla="*/ 10459 w 10666"/>
                <a:gd name="T1" fmla="*/ 0 h 7397"/>
                <a:gd name="T2" fmla="*/ 10500 w 10666"/>
                <a:gd name="T3" fmla="*/ 5 h 7397"/>
                <a:gd name="T4" fmla="*/ 10539 w 10666"/>
                <a:gd name="T5" fmla="*/ 16 h 7397"/>
                <a:gd name="T6" fmla="*/ 10575 w 10666"/>
                <a:gd name="T7" fmla="*/ 36 h 7397"/>
                <a:gd name="T8" fmla="*/ 10605 w 10666"/>
                <a:gd name="T9" fmla="*/ 61 h 7397"/>
                <a:gd name="T10" fmla="*/ 10630 w 10666"/>
                <a:gd name="T11" fmla="*/ 91 h 7397"/>
                <a:gd name="T12" fmla="*/ 10650 w 10666"/>
                <a:gd name="T13" fmla="*/ 127 h 7397"/>
                <a:gd name="T14" fmla="*/ 10661 w 10666"/>
                <a:gd name="T15" fmla="*/ 166 h 7397"/>
                <a:gd name="T16" fmla="*/ 10666 w 10666"/>
                <a:gd name="T17" fmla="*/ 207 h 7397"/>
                <a:gd name="T18" fmla="*/ 10665 w 10666"/>
                <a:gd name="T19" fmla="*/ 7211 h 7397"/>
                <a:gd name="T20" fmla="*/ 10657 w 10666"/>
                <a:gd name="T21" fmla="*/ 7251 h 7397"/>
                <a:gd name="T22" fmla="*/ 10641 w 10666"/>
                <a:gd name="T23" fmla="*/ 7288 h 7397"/>
                <a:gd name="T24" fmla="*/ 10619 w 10666"/>
                <a:gd name="T25" fmla="*/ 7321 h 7397"/>
                <a:gd name="T26" fmla="*/ 10591 w 10666"/>
                <a:gd name="T27" fmla="*/ 7350 h 7397"/>
                <a:gd name="T28" fmla="*/ 10557 w 10666"/>
                <a:gd name="T29" fmla="*/ 7372 h 7397"/>
                <a:gd name="T30" fmla="*/ 10520 w 10666"/>
                <a:gd name="T31" fmla="*/ 7388 h 7397"/>
                <a:gd name="T32" fmla="*/ 10480 w 10666"/>
                <a:gd name="T33" fmla="*/ 7396 h 7397"/>
                <a:gd name="T34" fmla="*/ 207 w 10666"/>
                <a:gd name="T35" fmla="*/ 7397 h 7397"/>
                <a:gd name="T36" fmla="*/ 165 w 10666"/>
                <a:gd name="T37" fmla="*/ 7393 h 7397"/>
                <a:gd name="T38" fmla="*/ 126 w 10666"/>
                <a:gd name="T39" fmla="*/ 7381 h 7397"/>
                <a:gd name="T40" fmla="*/ 91 w 10666"/>
                <a:gd name="T41" fmla="*/ 7361 h 7397"/>
                <a:gd name="T42" fmla="*/ 60 w 10666"/>
                <a:gd name="T43" fmla="*/ 7336 h 7397"/>
                <a:gd name="T44" fmla="*/ 34 w 10666"/>
                <a:gd name="T45" fmla="*/ 7306 h 7397"/>
                <a:gd name="T46" fmla="*/ 16 w 10666"/>
                <a:gd name="T47" fmla="*/ 7270 h 7397"/>
                <a:gd name="T48" fmla="*/ 3 w 10666"/>
                <a:gd name="T49" fmla="*/ 7232 h 7397"/>
                <a:gd name="T50" fmla="*/ 0 w 10666"/>
                <a:gd name="T51" fmla="*/ 7190 h 7397"/>
                <a:gd name="T52" fmla="*/ 1 w 10666"/>
                <a:gd name="T53" fmla="*/ 186 h 7397"/>
                <a:gd name="T54" fmla="*/ 9 w 10666"/>
                <a:gd name="T55" fmla="*/ 146 h 7397"/>
                <a:gd name="T56" fmla="*/ 24 w 10666"/>
                <a:gd name="T57" fmla="*/ 109 h 7397"/>
                <a:gd name="T58" fmla="*/ 47 w 10666"/>
                <a:gd name="T59" fmla="*/ 75 h 7397"/>
                <a:gd name="T60" fmla="*/ 75 w 10666"/>
                <a:gd name="T61" fmla="*/ 47 h 7397"/>
                <a:gd name="T62" fmla="*/ 108 w 10666"/>
                <a:gd name="T63" fmla="*/ 25 h 7397"/>
                <a:gd name="T64" fmla="*/ 146 w 10666"/>
                <a:gd name="T65" fmla="*/ 9 h 7397"/>
                <a:gd name="T66" fmla="*/ 186 w 10666"/>
                <a:gd name="T67" fmla="*/ 1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7397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7190"/>
                  </a:lnTo>
                  <a:lnTo>
                    <a:pt x="10665" y="7211"/>
                  </a:lnTo>
                  <a:lnTo>
                    <a:pt x="10661" y="7232"/>
                  </a:lnTo>
                  <a:lnTo>
                    <a:pt x="10657" y="7251"/>
                  </a:lnTo>
                  <a:lnTo>
                    <a:pt x="10650" y="7270"/>
                  </a:lnTo>
                  <a:lnTo>
                    <a:pt x="10641" y="7288"/>
                  </a:lnTo>
                  <a:lnTo>
                    <a:pt x="10630" y="7306"/>
                  </a:lnTo>
                  <a:lnTo>
                    <a:pt x="10619" y="7321"/>
                  </a:lnTo>
                  <a:lnTo>
                    <a:pt x="10605" y="7336"/>
                  </a:lnTo>
                  <a:lnTo>
                    <a:pt x="10591" y="7350"/>
                  </a:lnTo>
                  <a:lnTo>
                    <a:pt x="10575" y="7361"/>
                  </a:lnTo>
                  <a:lnTo>
                    <a:pt x="10557" y="7372"/>
                  </a:lnTo>
                  <a:lnTo>
                    <a:pt x="10539" y="7381"/>
                  </a:lnTo>
                  <a:lnTo>
                    <a:pt x="10520" y="7388"/>
                  </a:lnTo>
                  <a:lnTo>
                    <a:pt x="10500" y="7393"/>
                  </a:lnTo>
                  <a:lnTo>
                    <a:pt x="10480" y="7396"/>
                  </a:lnTo>
                  <a:lnTo>
                    <a:pt x="10459" y="7397"/>
                  </a:lnTo>
                  <a:lnTo>
                    <a:pt x="207" y="7397"/>
                  </a:lnTo>
                  <a:lnTo>
                    <a:pt x="186" y="7396"/>
                  </a:lnTo>
                  <a:lnTo>
                    <a:pt x="165" y="7393"/>
                  </a:lnTo>
                  <a:lnTo>
                    <a:pt x="146" y="7388"/>
                  </a:lnTo>
                  <a:lnTo>
                    <a:pt x="126" y="7381"/>
                  </a:lnTo>
                  <a:lnTo>
                    <a:pt x="108" y="7372"/>
                  </a:lnTo>
                  <a:lnTo>
                    <a:pt x="91" y="7361"/>
                  </a:lnTo>
                  <a:lnTo>
                    <a:pt x="75" y="7350"/>
                  </a:lnTo>
                  <a:lnTo>
                    <a:pt x="60" y="7336"/>
                  </a:lnTo>
                  <a:lnTo>
                    <a:pt x="47" y="7321"/>
                  </a:lnTo>
                  <a:lnTo>
                    <a:pt x="34" y="7306"/>
                  </a:lnTo>
                  <a:lnTo>
                    <a:pt x="24" y="7288"/>
                  </a:lnTo>
                  <a:lnTo>
                    <a:pt x="16" y="7270"/>
                  </a:lnTo>
                  <a:lnTo>
                    <a:pt x="9" y="7251"/>
                  </a:lnTo>
                  <a:lnTo>
                    <a:pt x="3" y="7232"/>
                  </a:lnTo>
                  <a:lnTo>
                    <a:pt x="1" y="7211"/>
                  </a:lnTo>
                  <a:lnTo>
                    <a:pt x="0" y="7190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51486751-1AE9-494B-B12C-8B439AD58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41" y="1664133"/>
              <a:ext cx="4233864" cy="2784651"/>
            </a:xfrm>
            <a:custGeom>
              <a:avLst/>
              <a:gdLst>
                <a:gd name="T0" fmla="*/ 207 w 10666"/>
                <a:gd name="T1" fmla="*/ 0 h 6436"/>
                <a:gd name="T2" fmla="*/ 10459 w 10666"/>
                <a:gd name="T3" fmla="*/ 0 h 6436"/>
                <a:gd name="T4" fmla="*/ 10480 w 10666"/>
                <a:gd name="T5" fmla="*/ 1 h 6436"/>
                <a:gd name="T6" fmla="*/ 10500 w 10666"/>
                <a:gd name="T7" fmla="*/ 5 h 6436"/>
                <a:gd name="T8" fmla="*/ 10520 w 10666"/>
                <a:gd name="T9" fmla="*/ 9 h 6436"/>
                <a:gd name="T10" fmla="*/ 10539 w 10666"/>
                <a:gd name="T11" fmla="*/ 16 h 6436"/>
                <a:gd name="T12" fmla="*/ 10557 w 10666"/>
                <a:gd name="T13" fmla="*/ 25 h 6436"/>
                <a:gd name="T14" fmla="*/ 10575 w 10666"/>
                <a:gd name="T15" fmla="*/ 36 h 6436"/>
                <a:gd name="T16" fmla="*/ 10591 w 10666"/>
                <a:gd name="T17" fmla="*/ 47 h 6436"/>
                <a:gd name="T18" fmla="*/ 10605 w 10666"/>
                <a:gd name="T19" fmla="*/ 61 h 6436"/>
                <a:gd name="T20" fmla="*/ 10619 w 10666"/>
                <a:gd name="T21" fmla="*/ 75 h 6436"/>
                <a:gd name="T22" fmla="*/ 10630 w 10666"/>
                <a:gd name="T23" fmla="*/ 91 h 6436"/>
                <a:gd name="T24" fmla="*/ 10641 w 10666"/>
                <a:gd name="T25" fmla="*/ 109 h 6436"/>
                <a:gd name="T26" fmla="*/ 10650 w 10666"/>
                <a:gd name="T27" fmla="*/ 127 h 6436"/>
                <a:gd name="T28" fmla="*/ 10657 w 10666"/>
                <a:gd name="T29" fmla="*/ 146 h 6436"/>
                <a:gd name="T30" fmla="*/ 10661 w 10666"/>
                <a:gd name="T31" fmla="*/ 166 h 6436"/>
                <a:gd name="T32" fmla="*/ 10665 w 10666"/>
                <a:gd name="T33" fmla="*/ 186 h 6436"/>
                <a:gd name="T34" fmla="*/ 10666 w 10666"/>
                <a:gd name="T35" fmla="*/ 207 h 6436"/>
                <a:gd name="T36" fmla="*/ 10666 w 10666"/>
                <a:gd name="T37" fmla="*/ 6436 h 6436"/>
                <a:gd name="T38" fmla="*/ 0 w 10666"/>
                <a:gd name="T39" fmla="*/ 6436 h 6436"/>
                <a:gd name="T40" fmla="*/ 0 w 10666"/>
                <a:gd name="T41" fmla="*/ 207 h 6436"/>
                <a:gd name="T42" fmla="*/ 1 w 10666"/>
                <a:gd name="T43" fmla="*/ 186 h 6436"/>
                <a:gd name="T44" fmla="*/ 3 w 10666"/>
                <a:gd name="T45" fmla="*/ 166 h 6436"/>
                <a:gd name="T46" fmla="*/ 9 w 10666"/>
                <a:gd name="T47" fmla="*/ 146 h 6436"/>
                <a:gd name="T48" fmla="*/ 16 w 10666"/>
                <a:gd name="T49" fmla="*/ 127 h 6436"/>
                <a:gd name="T50" fmla="*/ 24 w 10666"/>
                <a:gd name="T51" fmla="*/ 109 h 6436"/>
                <a:gd name="T52" fmla="*/ 34 w 10666"/>
                <a:gd name="T53" fmla="*/ 91 h 6436"/>
                <a:gd name="T54" fmla="*/ 47 w 10666"/>
                <a:gd name="T55" fmla="*/ 75 h 6436"/>
                <a:gd name="T56" fmla="*/ 60 w 10666"/>
                <a:gd name="T57" fmla="*/ 61 h 6436"/>
                <a:gd name="T58" fmla="*/ 75 w 10666"/>
                <a:gd name="T59" fmla="*/ 47 h 6436"/>
                <a:gd name="T60" fmla="*/ 91 w 10666"/>
                <a:gd name="T61" fmla="*/ 36 h 6436"/>
                <a:gd name="T62" fmla="*/ 108 w 10666"/>
                <a:gd name="T63" fmla="*/ 25 h 6436"/>
                <a:gd name="T64" fmla="*/ 126 w 10666"/>
                <a:gd name="T65" fmla="*/ 16 h 6436"/>
                <a:gd name="T66" fmla="*/ 146 w 10666"/>
                <a:gd name="T67" fmla="*/ 9 h 6436"/>
                <a:gd name="T68" fmla="*/ 165 w 10666"/>
                <a:gd name="T69" fmla="*/ 5 h 6436"/>
                <a:gd name="T70" fmla="*/ 186 w 10666"/>
                <a:gd name="T71" fmla="*/ 1 h 6436"/>
                <a:gd name="T72" fmla="*/ 207 w 10666"/>
                <a:gd name="T73" fmla="*/ 0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66" h="6436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6436"/>
                  </a:lnTo>
                  <a:lnTo>
                    <a:pt x="0" y="6436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306965DB-42B2-472C-BD1C-E34A4F8C9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6" y="1829232"/>
              <a:ext cx="3924302" cy="256181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6EF7F6BB-D33E-48A2-AC3D-24D8EAF91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6" y="1829233"/>
              <a:ext cx="3924302" cy="4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4E092FFF-50D3-48B8-81A4-63AF5F5D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13" y="4386576"/>
              <a:ext cx="1874839" cy="66675"/>
            </a:xfrm>
            <a:custGeom>
              <a:avLst/>
              <a:gdLst>
                <a:gd name="T0" fmla="*/ 112 w 4724"/>
                <a:gd name="T1" fmla="*/ 0 h 169"/>
                <a:gd name="T2" fmla="*/ 4569 w 4724"/>
                <a:gd name="T3" fmla="*/ 0 h 169"/>
                <a:gd name="T4" fmla="*/ 4724 w 4724"/>
                <a:gd name="T5" fmla="*/ 169 h 169"/>
                <a:gd name="T6" fmla="*/ 0 w 4724"/>
                <a:gd name="T7" fmla="*/ 169 h 169"/>
                <a:gd name="T8" fmla="*/ 112 w 4724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4" h="169">
                  <a:moveTo>
                    <a:pt x="112" y="0"/>
                  </a:moveTo>
                  <a:lnTo>
                    <a:pt x="4569" y="0"/>
                  </a:lnTo>
                  <a:lnTo>
                    <a:pt x="4724" y="169"/>
                  </a:lnTo>
                  <a:lnTo>
                    <a:pt x="0" y="16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98A13AF-48C3-492C-97F9-04A29D5A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30" y="1664133"/>
              <a:ext cx="2327275" cy="2503490"/>
            </a:xfrm>
            <a:custGeom>
              <a:avLst/>
              <a:gdLst>
                <a:gd name="T0" fmla="*/ 3815 w 5865"/>
                <a:gd name="T1" fmla="*/ 0 h 6311"/>
                <a:gd name="T2" fmla="*/ 5660 w 5865"/>
                <a:gd name="T3" fmla="*/ 0 h 6311"/>
                <a:gd name="T4" fmla="*/ 5681 w 5865"/>
                <a:gd name="T5" fmla="*/ 1 h 6311"/>
                <a:gd name="T6" fmla="*/ 5702 w 5865"/>
                <a:gd name="T7" fmla="*/ 4 h 6311"/>
                <a:gd name="T8" fmla="*/ 5721 w 5865"/>
                <a:gd name="T9" fmla="*/ 9 h 6311"/>
                <a:gd name="T10" fmla="*/ 5740 w 5865"/>
                <a:gd name="T11" fmla="*/ 16 h 6311"/>
                <a:gd name="T12" fmla="*/ 5758 w 5865"/>
                <a:gd name="T13" fmla="*/ 24 h 6311"/>
                <a:gd name="T14" fmla="*/ 5775 w 5865"/>
                <a:gd name="T15" fmla="*/ 34 h 6311"/>
                <a:gd name="T16" fmla="*/ 5791 w 5865"/>
                <a:gd name="T17" fmla="*/ 46 h 6311"/>
                <a:gd name="T18" fmla="*/ 5805 w 5865"/>
                <a:gd name="T19" fmla="*/ 60 h 6311"/>
                <a:gd name="T20" fmla="*/ 5819 w 5865"/>
                <a:gd name="T21" fmla="*/ 74 h 6311"/>
                <a:gd name="T22" fmla="*/ 5830 w 5865"/>
                <a:gd name="T23" fmla="*/ 90 h 6311"/>
                <a:gd name="T24" fmla="*/ 5841 w 5865"/>
                <a:gd name="T25" fmla="*/ 106 h 6311"/>
                <a:gd name="T26" fmla="*/ 5849 w 5865"/>
                <a:gd name="T27" fmla="*/ 125 h 6311"/>
                <a:gd name="T28" fmla="*/ 5856 w 5865"/>
                <a:gd name="T29" fmla="*/ 143 h 6311"/>
                <a:gd name="T30" fmla="*/ 5861 w 5865"/>
                <a:gd name="T31" fmla="*/ 163 h 6311"/>
                <a:gd name="T32" fmla="*/ 5864 w 5865"/>
                <a:gd name="T33" fmla="*/ 182 h 6311"/>
                <a:gd name="T34" fmla="*/ 5865 w 5865"/>
                <a:gd name="T35" fmla="*/ 203 h 6311"/>
                <a:gd name="T36" fmla="*/ 5865 w 5865"/>
                <a:gd name="T37" fmla="*/ 6311 h 6311"/>
                <a:gd name="T38" fmla="*/ 0 w 5865"/>
                <a:gd name="T39" fmla="*/ 6311 h 6311"/>
                <a:gd name="T40" fmla="*/ 3815 w 5865"/>
                <a:gd name="T41" fmla="*/ 0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5" h="6311">
                  <a:moveTo>
                    <a:pt x="3815" y="0"/>
                  </a:moveTo>
                  <a:lnTo>
                    <a:pt x="5660" y="0"/>
                  </a:lnTo>
                  <a:lnTo>
                    <a:pt x="5681" y="1"/>
                  </a:lnTo>
                  <a:lnTo>
                    <a:pt x="5702" y="4"/>
                  </a:lnTo>
                  <a:lnTo>
                    <a:pt x="5721" y="9"/>
                  </a:lnTo>
                  <a:lnTo>
                    <a:pt x="5740" y="16"/>
                  </a:lnTo>
                  <a:lnTo>
                    <a:pt x="5758" y="24"/>
                  </a:lnTo>
                  <a:lnTo>
                    <a:pt x="5775" y="34"/>
                  </a:lnTo>
                  <a:lnTo>
                    <a:pt x="5791" y="46"/>
                  </a:lnTo>
                  <a:lnTo>
                    <a:pt x="5805" y="60"/>
                  </a:lnTo>
                  <a:lnTo>
                    <a:pt x="5819" y="74"/>
                  </a:lnTo>
                  <a:lnTo>
                    <a:pt x="5830" y="90"/>
                  </a:lnTo>
                  <a:lnTo>
                    <a:pt x="5841" y="106"/>
                  </a:lnTo>
                  <a:lnTo>
                    <a:pt x="5849" y="125"/>
                  </a:lnTo>
                  <a:lnTo>
                    <a:pt x="5856" y="143"/>
                  </a:lnTo>
                  <a:lnTo>
                    <a:pt x="5861" y="163"/>
                  </a:lnTo>
                  <a:lnTo>
                    <a:pt x="5864" y="182"/>
                  </a:lnTo>
                  <a:lnTo>
                    <a:pt x="5865" y="203"/>
                  </a:lnTo>
                  <a:lnTo>
                    <a:pt x="5865" y="6311"/>
                  </a:lnTo>
                  <a:lnTo>
                    <a:pt x="0" y="6311"/>
                  </a:lnTo>
                  <a:lnTo>
                    <a:pt x="3815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6000"/>
                  </a:schemeClr>
                </a:gs>
                <a:gs pos="50000">
                  <a:schemeClr val="bg1">
                    <a:alpha val="1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sp>
        <p:nvSpPr>
          <p:cNvPr id="40" name="TextBox 141">
            <a:extLst>
              <a:ext uri="{FF2B5EF4-FFF2-40B4-BE49-F238E27FC236}">
                <a16:creationId xmlns:a16="http://schemas.microsoft.com/office/drawing/2014/main" id="{27A5DB31-9B03-496D-A1EF-25752A0AFE3F}"/>
              </a:ext>
            </a:extLst>
          </p:cNvPr>
          <p:cNvSpPr txBox="1"/>
          <p:nvPr/>
        </p:nvSpPr>
        <p:spPr>
          <a:xfrm>
            <a:off x="14484852" y="24377795"/>
            <a:ext cx="422179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ภาพกิจกรรมการวิจัย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1" name="Group 142" descr="This image is a computer monitor. ">
            <a:extLst>
              <a:ext uri="{FF2B5EF4-FFF2-40B4-BE49-F238E27FC236}">
                <a16:creationId xmlns:a16="http://schemas.microsoft.com/office/drawing/2014/main" id="{6F57AC1E-E448-434E-903A-3C76D290EF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0481058" y="25112504"/>
            <a:ext cx="3318995" cy="2539695"/>
            <a:chOff x="2332041" y="1664133"/>
            <a:chExt cx="4233864" cy="3199985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30A7BFC9-17D5-452E-9244-D3DBD47C5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4" y="4581959"/>
              <a:ext cx="1438276" cy="249988"/>
            </a:xfrm>
            <a:custGeom>
              <a:avLst/>
              <a:gdLst>
                <a:gd name="T0" fmla="*/ 3037 w 3628"/>
                <a:gd name="T1" fmla="*/ 0 h 1149"/>
                <a:gd name="T2" fmla="*/ 1837 w 3628"/>
                <a:gd name="T3" fmla="*/ 0 h 1149"/>
                <a:gd name="T4" fmla="*/ 1792 w 3628"/>
                <a:gd name="T5" fmla="*/ 0 h 1149"/>
                <a:gd name="T6" fmla="*/ 591 w 3628"/>
                <a:gd name="T7" fmla="*/ 0 h 1149"/>
                <a:gd name="T8" fmla="*/ 592 w 3628"/>
                <a:gd name="T9" fmla="*/ 108 h 1149"/>
                <a:gd name="T10" fmla="*/ 594 w 3628"/>
                <a:gd name="T11" fmla="*/ 214 h 1149"/>
                <a:gd name="T12" fmla="*/ 598 w 3628"/>
                <a:gd name="T13" fmla="*/ 317 h 1149"/>
                <a:gd name="T14" fmla="*/ 600 w 3628"/>
                <a:gd name="T15" fmla="*/ 419 h 1149"/>
                <a:gd name="T16" fmla="*/ 600 w 3628"/>
                <a:gd name="T17" fmla="*/ 468 h 1149"/>
                <a:gd name="T18" fmla="*/ 599 w 3628"/>
                <a:gd name="T19" fmla="*/ 516 h 1149"/>
                <a:gd name="T20" fmla="*/ 597 w 3628"/>
                <a:gd name="T21" fmla="*/ 564 h 1149"/>
                <a:gd name="T22" fmla="*/ 594 w 3628"/>
                <a:gd name="T23" fmla="*/ 610 h 1149"/>
                <a:gd name="T24" fmla="*/ 590 w 3628"/>
                <a:gd name="T25" fmla="*/ 654 h 1149"/>
                <a:gd name="T26" fmla="*/ 584 w 3628"/>
                <a:gd name="T27" fmla="*/ 698 h 1149"/>
                <a:gd name="T28" fmla="*/ 576 w 3628"/>
                <a:gd name="T29" fmla="*/ 740 h 1149"/>
                <a:gd name="T30" fmla="*/ 567 w 3628"/>
                <a:gd name="T31" fmla="*/ 780 h 1149"/>
                <a:gd name="T32" fmla="*/ 554 w 3628"/>
                <a:gd name="T33" fmla="*/ 820 h 1149"/>
                <a:gd name="T34" fmla="*/ 540 w 3628"/>
                <a:gd name="T35" fmla="*/ 857 h 1149"/>
                <a:gd name="T36" fmla="*/ 524 w 3628"/>
                <a:gd name="T37" fmla="*/ 892 h 1149"/>
                <a:gd name="T38" fmla="*/ 504 w 3628"/>
                <a:gd name="T39" fmla="*/ 925 h 1149"/>
                <a:gd name="T40" fmla="*/ 482 w 3628"/>
                <a:gd name="T41" fmla="*/ 958 h 1149"/>
                <a:gd name="T42" fmla="*/ 458 w 3628"/>
                <a:gd name="T43" fmla="*/ 986 h 1149"/>
                <a:gd name="T44" fmla="*/ 429 w 3628"/>
                <a:gd name="T45" fmla="*/ 1014 h 1149"/>
                <a:gd name="T46" fmla="*/ 398 w 3628"/>
                <a:gd name="T47" fmla="*/ 1039 h 1149"/>
                <a:gd name="T48" fmla="*/ 363 w 3628"/>
                <a:gd name="T49" fmla="*/ 1062 h 1149"/>
                <a:gd name="T50" fmla="*/ 323 w 3628"/>
                <a:gd name="T51" fmla="*/ 1081 h 1149"/>
                <a:gd name="T52" fmla="*/ 281 w 3628"/>
                <a:gd name="T53" fmla="*/ 1100 h 1149"/>
                <a:gd name="T54" fmla="*/ 233 w 3628"/>
                <a:gd name="T55" fmla="*/ 1115 h 1149"/>
                <a:gd name="T56" fmla="*/ 182 w 3628"/>
                <a:gd name="T57" fmla="*/ 1128 h 1149"/>
                <a:gd name="T58" fmla="*/ 127 w 3628"/>
                <a:gd name="T59" fmla="*/ 1137 h 1149"/>
                <a:gd name="T60" fmla="*/ 66 w 3628"/>
                <a:gd name="T61" fmla="*/ 1144 h 1149"/>
                <a:gd name="T62" fmla="*/ 0 w 3628"/>
                <a:gd name="T63" fmla="*/ 1149 h 1149"/>
                <a:gd name="T64" fmla="*/ 1792 w 3628"/>
                <a:gd name="T65" fmla="*/ 1149 h 1149"/>
                <a:gd name="T66" fmla="*/ 1837 w 3628"/>
                <a:gd name="T67" fmla="*/ 1149 h 1149"/>
                <a:gd name="T68" fmla="*/ 3628 w 3628"/>
                <a:gd name="T69" fmla="*/ 1149 h 1149"/>
                <a:gd name="T70" fmla="*/ 3563 w 3628"/>
                <a:gd name="T71" fmla="*/ 1144 h 1149"/>
                <a:gd name="T72" fmla="*/ 3503 w 3628"/>
                <a:gd name="T73" fmla="*/ 1137 h 1149"/>
                <a:gd name="T74" fmla="*/ 3446 w 3628"/>
                <a:gd name="T75" fmla="*/ 1128 h 1149"/>
                <a:gd name="T76" fmla="*/ 3395 w 3628"/>
                <a:gd name="T77" fmla="*/ 1115 h 1149"/>
                <a:gd name="T78" fmla="*/ 3349 w 3628"/>
                <a:gd name="T79" fmla="*/ 1100 h 1149"/>
                <a:gd name="T80" fmla="*/ 3306 w 3628"/>
                <a:gd name="T81" fmla="*/ 1081 h 1149"/>
                <a:gd name="T82" fmla="*/ 3266 w 3628"/>
                <a:gd name="T83" fmla="*/ 1062 h 1149"/>
                <a:gd name="T84" fmla="*/ 3231 w 3628"/>
                <a:gd name="T85" fmla="*/ 1039 h 1149"/>
                <a:gd name="T86" fmla="*/ 3199 w 3628"/>
                <a:gd name="T87" fmla="*/ 1014 h 1149"/>
                <a:gd name="T88" fmla="*/ 3172 w 3628"/>
                <a:gd name="T89" fmla="*/ 986 h 1149"/>
                <a:gd name="T90" fmla="*/ 3146 w 3628"/>
                <a:gd name="T91" fmla="*/ 958 h 1149"/>
                <a:gd name="T92" fmla="*/ 3124 w 3628"/>
                <a:gd name="T93" fmla="*/ 925 h 1149"/>
                <a:gd name="T94" fmla="*/ 3104 w 3628"/>
                <a:gd name="T95" fmla="*/ 892 h 1149"/>
                <a:gd name="T96" fmla="*/ 3088 w 3628"/>
                <a:gd name="T97" fmla="*/ 857 h 1149"/>
                <a:gd name="T98" fmla="*/ 3074 w 3628"/>
                <a:gd name="T99" fmla="*/ 820 h 1149"/>
                <a:gd name="T100" fmla="*/ 3063 w 3628"/>
                <a:gd name="T101" fmla="*/ 780 h 1149"/>
                <a:gd name="T102" fmla="*/ 3053 w 3628"/>
                <a:gd name="T103" fmla="*/ 740 h 1149"/>
                <a:gd name="T104" fmla="*/ 3045 w 3628"/>
                <a:gd name="T105" fmla="*/ 698 h 1149"/>
                <a:gd name="T106" fmla="*/ 3040 w 3628"/>
                <a:gd name="T107" fmla="*/ 654 h 1149"/>
                <a:gd name="T108" fmla="*/ 3035 w 3628"/>
                <a:gd name="T109" fmla="*/ 610 h 1149"/>
                <a:gd name="T110" fmla="*/ 3031 w 3628"/>
                <a:gd name="T111" fmla="*/ 564 h 1149"/>
                <a:gd name="T112" fmla="*/ 3030 w 3628"/>
                <a:gd name="T113" fmla="*/ 516 h 1149"/>
                <a:gd name="T114" fmla="*/ 3029 w 3628"/>
                <a:gd name="T115" fmla="*/ 468 h 1149"/>
                <a:gd name="T116" fmla="*/ 3029 w 3628"/>
                <a:gd name="T117" fmla="*/ 419 h 1149"/>
                <a:gd name="T118" fmla="*/ 3030 w 3628"/>
                <a:gd name="T119" fmla="*/ 317 h 1149"/>
                <a:gd name="T120" fmla="*/ 3034 w 3628"/>
                <a:gd name="T121" fmla="*/ 214 h 1149"/>
                <a:gd name="T122" fmla="*/ 3036 w 3628"/>
                <a:gd name="T123" fmla="*/ 108 h 1149"/>
                <a:gd name="T124" fmla="*/ 3037 w 3628"/>
                <a:gd name="T1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8" h="1149">
                  <a:moveTo>
                    <a:pt x="3037" y="0"/>
                  </a:moveTo>
                  <a:lnTo>
                    <a:pt x="1837" y="0"/>
                  </a:lnTo>
                  <a:lnTo>
                    <a:pt x="1792" y="0"/>
                  </a:lnTo>
                  <a:lnTo>
                    <a:pt x="591" y="0"/>
                  </a:lnTo>
                  <a:lnTo>
                    <a:pt x="592" y="108"/>
                  </a:lnTo>
                  <a:lnTo>
                    <a:pt x="594" y="214"/>
                  </a:lnTo>
                  <a:lnTo>
                    <a:pt x="598" y="317"/>
                  </a:lnTo>
                  <a:lnTo>
                    <a:pt x="600" y="419"/>
                  </a:lnTo>
                  <a:lnTo>
                    <a:pt x="600" y="468"/>
                  </a:lnTo>
                  <a:lnTo>
                    <a:pt x="599" y="516"/>
                  </a:lnTo>
                  <a:lnTo>
                    <a:pt x="597" y="564"/>
                  </a:lnTo>
                  <a:lnTo>
                    <a:pt x="594" y="610"/>
                  </a:lnTo>
                  <a:lnTo>
                    <a:pt x="590" y="654"/>
                  </a:lnTo>
                  <a:lnTo>
                    <a:pt x="584" y="698"/>
                  </a:lnTo>
                  <a:lnTo>
                    <a:pt x="576" y="740"/>
                  </a:lnTo>
                  <a:lnTo>
                    <a:pt x="567" y="780"/>
                  </a:lnTo>
                  <a:lnTo>
                    <a:pt x="554" y="820"/>
                  </a:lnTo>
                  <a:lnTo>
                    <a:pt x="540" y="857"/>
                  </a:lnTo>
                  <a:lnTo>
                    <a:pt x="524" y="892"/>
                  </a:lnTo>
                  <a:lnTo>
                    <a:pt x="504" y="925"/>
                  </a:lnTo>
                  <a:lnTo>
                    <a:pt x="482" y="958"/>
                  </a:lnTo>
                  <a:lnTo>
                    <a:pt x="458" y="986"/>
                  </a:lnTo>
                  <a:lnTo>
                    <a:pt x="429" y="1014"/>
                  </a:lnTo>
                  <a:lnTo>
                    <a:pt x="398" y="1039"/>
                  </a:lnTo>
                  <a:lnTo>
                    <a:pt x="363" y="1062"/>
                  </a:lnTo>
                  <a:lnTo>
                    <a:pt x="323" y="1081"/>
                  </a:lnTo>
                  <a:lnTo>
                    <a:pt x="281" y="1100"/>
                  </a:lnTo>
                  <a:lnTo>
                    <a:pt x="233" y="1115"/>
                  </a:lnTo>
                  <a:lnTo>
                    <a:pt x="182" y="1128"/>
                  </a:lnTo>
                  <a:lnTo>
                    <a:pt x="127" y="1137"/>
                  </a:lnTo>
                  <a:lnTo>
                    <a:pt x="66" y="1144"/>
                  </a:lnTo>
                  <a:lnTo>
                    <a:pt x="0" y="1149"/>
                  </a:lnTo>
                  <a:lnTo>
                    <a:pt x="1792" y="1149"/>
                  </a:lnTo>
                  <a:lnTo>
                    <a:pt x="1837" y="1149"/>
                  </a:lnTo>
                  <a:lnTo>
                    <a:pt x="3628" y="1149"/>
                  </a:lnTo>
                  <a:lnTo>
                    <a:pt x="3563" y="1144"/>
                  </a:lnTo>
                  <a:lnTo>
                    <a:pt x="3503" y="1137"/>
                  </a:lnTo>
                  <a:lnTo>
                    <a:pt x="3446" y="1128"/>
                  </a:lnTo>
                  <a:lnTo>
                    <a:pt x="3395" y="1115"/>
                  </a:lnTo>
                  <a:lnTo>
                    <a:pt x="3349" y="1100"/>
                  </a:lnTo>
                  <a:lnTo>
                    <a:pt x="3306" y="1081"/>
                  </a:lnTo>
                  <a:lnTo>
                    <a:pt x="3266" y="1062"/>
                  </a:lnTo>
                  <a:lnTo>
                    <a:pt x="3231" y="1039"/>
                  </a:lnTo>
                  <a:lnTo>
                    <a:pt x="3199" y="1014"/>
                  </a:lnTo>
                  <a:lnTo>
                    <a:pt x="3172" y="986"/>
                  </a:lnTo>
                  <a:lnTo>
                    <a:pt x="3146" y="958"/>
                  </a:lnTo>
                  <a:lnTo>
                    <a:pt x="3124" y="925"/>
                  </a:lnTo>
                  <a:lnTo>
                    <a:pt x="3104" y="892"/>
                  </a:lnTo>
                  <a:lnTo>
                    <a:pt x="3088" y="857"/>
                  </a:lnTo>
                  <a:lnTo>
                    <a:pt x="3074" y="820"/>
                  </a:lnTo>
                  <a:lnTo>
                    <a:pt x="3063" y="780"/>
                  </a:lnTo>
                  <a:lnTo>
                    <a:pt x="3053" y="740"/>
                  </a:lnTo>
                  <a:lnTo>
                    <a:pt x="3045" y="698"/>
                  </a:lnTo>
                  <a:lnTo>
                    <a:pt x="3040" y="654"/>
                  </a:lnTo>
                  <a:lnTo>
                    <a:pt x="3035" y="610"/>
                  </a:lnTo>
                  <a:lnTo>
                    <a:pt x="3031" y="564"/>
                  </a:lnTo>
                  <a:lnTo>
                    <a:pt x="3030" y="516"/>
                  </a:lnTo>
                  <a:lnTo>
                    <a:pt x="3029" y="468"/>
                  </a:lnTo>
                  <a:lnTo>
                    <a:pt x="3029" y="419"/>
                  </a:lnTo>
                  <a:lnTo>
                    <a:pt x="3030" y="317"/>
                  </a:lnTo>
                  <a:lnTo>
                    <a:pt x="3034" y="214"/>
                  </a:lnTo>
                  <a:lnTo>
                    <a:pt x="3036" y="108"/>
                  </a:lnTo>
                  <a:lnTo>
                    <a:pt x="30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7000">
                  <a:schemeClr val="bg1">
                    <a:lumMod val="85000"/>
                  </a:schemeClr>
                </a:gs>
                <a:gs pos="3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09ECDD3-0617-4308-AA7E-9ACECA277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4" y="4822842"/>
              <a:ext cx="1457326" cy="41276"/>
            </a:xfrm>
            <a:custGeom>
              <a:avLst/>
              <a:gdLst>
                <a:gd name="T0" fmla="*/ 53 w 3673"/>
                <a:gd name="T1" fmla="*/ 0 h 105"/>
                <a:gd name="T2" fmla="*/ 3621 w 3673"/>
                <a:gd name="T3" fmla="*/ 0 h 105"/>
                <a:gd name="T4" fmla="*/ 3631 w 3673"/>
                <a:gd name="T5" fmla="*/ 2 h 105"/>
                <a:gd name="T6" fmla="*/ 3640 w 3673"/>
                <a:gd name="T7" fmla="*/ 5 h 105"/>
                <a:gd name="T8" fmla="*/ 3650 w 3673"/>
                <a:gd name="T9" fmla="*/ 10 h 105"/>
                <a:gd name="T10" fmla="*/ 3658 w 3673"/>
                <a:gd name="T11" fmla="*/ 15 h 105"/>
                <a:gd name="T12" fmla="*/ 3664 w 3673"/>
                <a:gd name="T13" fmla="*/ 24 h 105"/>
                <a:gd name="T14" fmla="*/ 3668 w 3673"/>
                <a:gd name="T15" fmla="*/ 33 h 105"/>
                <a:gd name="T16" fmla="*/ 3672 w 3673"/>
                <a:gd name="T17" fmla="*/ 42 h 105"/>
                <a:gd name="T18" fmla="*/ 3673 w 3673"/>
                <a:gd name="T19" fmla="*/ 53 h 105"/>
                <a:gd name="T20" fmla="*/ 3673 w 3673"/>
                <a:gd name="T21" fmla="*/ 53 h 105"/>
                <a:gd name="T22" fmla="*/ 3672 w 3673"/>
                <a:gd name="T23" fmla="*/ 63 h 105"/>
                <a:gd name="T24" fmla="*/ 3668 w 3673"/>
                <a:gd name="T25" fmla="*/ 73 h 105"/>
                <a:gd name="T26" fmla="*/ 3664 w 3673"/>
                <a:gd name="T27" fmla="*/ 81 h 105"/>
                <a:gd name="T28" fmla="*/ 3658 w 3673"/>
                <a:gd name="T29" fmla="*/ 90 h 105"/>
                <a:gd name="T30" fmla="*/ 3650 w 3673"/>
                <a:gd name="T31" fmla="*/ 95 h 105"/>
                <a:gd name="T32" fmla="*/ 3640 w 3673"/>
                <a:gd name="T33" fmla="*/ 100 h 105"/>
                <a:gd name="T34" fmla="*/ 3631 w 3673"/>
                <a:gd name="T35" fmla="*/ 103 h 105"/>
                <a:gd name="T36" fmla="*/ 3621 w 3673"/>
                <a:gd name="T37" fmla="*/ 105 h 105"/>
                <a:gd name="T38" fmla="*/ 53 w 3673"/>
                <a:gd name="T39" fmla="*/ 105 h 105"/>
                <a:gd name="T40" fmla="*/ 42 w 3673"/>
                <a:gd name="T41" fmla="*/ 103 h 105"/>
                <a:gd name="T42" fmla="*/ 32 w 3673"/>
                <a:gd name="T43" fmla="*/ 100 h 105"/>
                <a:gd name="T44" fmla="*/ 24 w 3673"/>
                <a:gd name="T45" fmla="*/ 95 h 105"/>
                <a:gd name="T46" fmla="*/ 16 w 3673"/>
                <a:gd name="T47" fmla="*/ 90 h 105"/>
                <a:gd name="T48" fmla="*/ 9 w 3673"/>
                <a:gd name="T49" fmla="*/ 81 h 105"/>
                <a:gd name="T50" fmla="*/ 4 w 3673"/>
                <a:gd name="T51" fmla="*/ 73 h 105"/>
                <a:gd name="T52" fmla="*/ 2 w 3673"/>
                <a:gd name="T53" fmla="*/ 63 h 105"/>
                <a:gd name="T54" fmla="*/ 0 w 3673"/>
                <a:gd name="T55" fmla="*/ 53 h 105"/>
                <a:gd name="T56" fmla="*/ 0 w 3673"/>
                <a:gd name="T57" fmla="*/ 53 h 105"/>
                <a:gd name="T58" fmla="*/ 2 w 3673"/>
                <a:gd name="T59" fmla="*/ 42 h 105"/>
                <a:gd name="T60" fmla="*/ 4 w 3673"/>
                <a:gd name="T61" fmla="*/ 33 h 105"/>
                <a:gd name="T62" fmla="*/ 9 w 3673"/>
                <a:gd name="T63" fmla="*/ 24 h 105"/>
                <a:gd name="T64" fmla="*/ 16 w 3673"/>
                <a:gd name="T65" fmla="*/ 15 h 105"/>
                <a:gd name="T66" fmla="*/ 24 w 3673"/>
                <a:gd name="T67" fmla="*/ 10 h 105"/>
                <a:gd name="T68" fmla="*/ 32 w 3673"/>
                <a:gd name="T69" fmla="*/ 5 h 105"/>
                <a:gd name="T70" fmla="*/ 42 w 3673"/>
                <a:gd name="T71" fmla="*/ 2 h 105"/>
                <a:gd name="T72" fmla="*/ 53 w 367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3" h="105">
                  <a:moveTo>
                    <a:pt x="53" y="0"/>
                  </a:moveTo>
                  <a:lnTo>
                    <a:pt x="3621" y="0"/>
                  </a:lnTo>
                  <a:lnTo>
                    <a:pt x="3631" y="2"/>
                  </a:lnTo>
                  <a:lnTo>
                    <a:pt x="3640" y="5"/>
                  </a:lnTo>
                  <a:lnTo>
                    <a:pt x="3650" y="10"/>
                  </a:lnTo>
                  <a:lnTo>
                    <a:pt x="3658" y="15"/>
                  </a:lnTo>
                  <a:lnTo>
                    <a:pt x="3664" y="24"/>
                  </a:lnTo>
                  <a:lnTo>
                    <a:pt x="3668" y="33"/>
                  </a:lnTo>
                  <a:lnTo>
                    <a:pt x="3672" y="42"/>
                  </a:lnTo>
                  <a:lnTo>
                    <a:pt x="3673" y="53"/>
                  </a:lnTo>
                  <a:lnTo>
                    <a:pt x="3673" y="53"/>
                  </a:lnTo>
                  <a:lnTo>
                    <a:pt x="3672" y="63"/>
                  </a:lnTo>
                  <a:lnTo>
                    <a:pt x="3668" y="73"/>
                  </a:lnTo>
                  <a:lnTo>
                    <a:pt x="3664" y="81"/>
                  </a:lnTo>
                  <a:lnTo>
                    <a:pt x="3658" y="90"/>
                  </a:lnTo>
                  <a:lnTo>
                    <a:pt x="3650" y="95"/>
                  </a:lnTo>
                  <a:lnTo>
                    <a:pt x="3640" y="100"/>
                  </a:lnTo>
                  <a:lnTo>
                    <a:pt x="3631" y="103"/>
                  </a:lnTo>
                  <a:lnTo>
                    <a:pt x="3621" y="105"/>
                  </a:lnTo>
                  <a:lnTo>
                    <a:pt x="53" y="105"/>
                  </a:lnTo>
                  <a:lnTo>
                    <a:pt x="42" y="103"/>
                  </a:lnTo>
                  <a:lnTo>
                    <a:pt x="32" y="100"/>
                  </a:lnTo>
                  <a:lnTo>
                    <a:pt x="24" y="95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5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71360197-B89F-4E42-B81D-2CE8EA62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41" y="1664133"/>
              <a:ext cx="4233864" cy="2935289"/>
            </a:xfrm>
            <a:custGeom>
              <a:avLst/>
              <a:gdLst>
                <a:gd name="T0" fmla="*/ 10459 w 10666"/>
                <a:gd name="T1" fmla="*/ 0 h 7397"/>
                <a:gd name="T2" fmla="*/ 10500 w 10666"/>
                <a:gd name="T3" fmla="*/ 5 h 7397"/>
                <a:gd name="T4" fmla="*/ 10539 w 10666"/>
                <a:gd name="T5" fmla="*/ 16 h 7397"/>
                <a:gd name="T6" fmla="*/ 10575 w 10666"/>
                <a:gd name="T7" fmla="*/ 36 h 7397"/>
                <a:gd name="T8" fmla="*/ 10605 w 10666"/>
                <a:gd name="T9" fmla="*/ 61 h 7397"/>
                <a:gd name="T10" fmla="*/ 10630 w 10666"/>
                <a:gd name="T11" fmla="*/ 91 h 7397"/>
                <a:gd name="T12" fmla="*/ 10650 w 10666"/>
                <a:gd name="T13" fmla="*/ 127 h 7397"/>
                <a:gd name="T14" fmla="*/ 10661 w 10666"/>
                <a:gd name="T15" fmla="*/ 166 h 7397"/>
                <a:gd name="T16" fmla="*/ 10666 w 10666"/>
                <a:gd name="T17" fmla="*/ 207 h 7397"/>
                <a:gd name="T18" fmla="*/ 10665 w 10666"/>
                <a:gd name="T19" fmla="*/ 7211 h 7397"/>
                <a:gd name="T20" fmla="*/ 10657 w 10666"/>
                <a:gd name="T21" fmla="*/ 7251 h 7397"/>
                <a:gd name="T22" fmla="*/ 10641 w 10666"/>
                <a:gd name="T23" fmla="*/ 7288 h 7397"/>
                <a:gd name="T24" fmla="*/ 10619 w 10666"/>
                <a:gd name="T25" fmla="*/ 7321 h 7397"/>
                <a:gd name="T26" fmla="*/ 10591 w 10666"/>
                <a:gd name="T27" fmla="*/ 7350 h 7397"/>
                <a:gd name="T28" fmla="*/ 10557 w 10666"/>
                <a:gd name="T29" fmla="*/ 7372 h 7397"/>
                <a:gd name="T30" fmla="*/ 10520 w 10666"/>
                <a:gd name="T31" fmla="*/ 7388 h 7397"/>
                <a:gd name="T32" fmla="*/ 10480 w 10666"/>
                <a:gd name="T33" fmla="*/ 7396 h 7397"/>
                <a:gd name="T34" fmla="*/ 207 w 10666"/>
                <a:gd name="T35" fmla="*/ 7397 h 7397"/>
                <a:gd name="T36" fmla="*/ 165 w 10666"/>
                <a:gd name="T37" fmla="*/ 7393 h 7397"/>
                <a:gd name="T38" fmla="*/ 126 w 10666"/>
                <a:gd name="T39" fmla="*/ 7381 h 7397"/>
                <a:gd name="T40" fmla="*/ 91 w 10666"/>
                <a:gd name="T41" fmla="*/ 7361 h 7397"/>
                <a:gd name="T42" fmla="*/ 60 w 10666"/>
                <a:gd name="T43" fmla="*/ 7336 h 7397"/>
                <a:gd name="T44" fmla="*/ 34 w 10666"/>
                <a:gd name="T45" fmla="*/ 7306 h 7397"/>
                <a:gd name="T46" fmla="*/ 16 w 10666"/>
                <a:gd name="T47" fmla="*/ 7270 h 7397"/>
                <a:gd name="T48" fmla="*/ 3 w 10666"/>
                <a:gd name="T49" fmla="*/ 7232 h 7397"/>
                <a:gd name="T50" fmla="*/ 0 w 10666"/>
                <a:gd name="T51" fmla="*/ 7190 h 7397"/>
                <a:gd name="T52" fmla="*/ 1 w 10666"/>
                <a:gd name="T53" fmla="*/ 186 h 7397"/>
                <a:gd name="T54" fmla="*/ 9 w 10666"/>
                <a:gd name="T55" fmla="*/ 146 h 7397"/>
                <a:gd name="T56" fmla="*/ 24 w 10666"/>
                <a:gd name="T57" fmla="*/ 109 h 7397"/>
                <a:gd name="T58" fmla="*/ 47 w 10666"/>
                <a:gd name="T59" fmla="*/ 75 h 7397"/>
                <a:gd name="T60" fmla="*/ 75 w 10666"/>
                <a:gd name="T61" fmla="*/ 47 h 7397"/>
                <a:gd name="T62" fmla="*/ 108 w 10666"/>
                <a:gd name="T63" fmla="*/ 25 h 7397"/>
                <a:gd name="T64" fmla="*/ 146 w 10666"/>
                <a:gd name="T65" fmla="*/ 9 h 7397"/>
                <a:gd name="T66" fmla="*/ 186 w 10666"/>
                <a:gd name="T67" fmla="*/ 1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7397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7190"/>
                  </a:lnTo>
                  <a:lnTo>
                    <a:pt x="10665" y="7211"/>
                  </a:lnTo>
                  <a:lnTo>
                    <a:pt x="10661" y="7232"/>
                  </a:lnTo>
                  <a:lnTo>
                    <a:pt x="10657" y="7251"/>
                  </a:lnTo>
                  <a:lnTo>
                    <a:pt x="10650" y="7270"/>
                  </a:lnTo>
                  <a:lnTo>
                    <a:pt x="10641" y="7288"/>
                  </a:lnTo>
                  <a:lnTo>
                    <a:pt x="10630" y="7306"/>
                  </a:lnTo>
                  <a:lnTo>
                    <a:pt x="10619" y="7321"/>
                  </a:lnTo>
                  <a:lnTo>
                    <a:pt x="10605" y="7336"/>
                  </a:lnTo>
                  <a:lnTo>
                    <a:pt x="10591" y="7350"/>
                  </a:lnTo>
                  <a:lnTo>
                    <a:pt x="10575" y="7361"/>
                  </a:lnTo>
                  <a:lnTo>
                    <a:pt x="10557" y="7372"/>
                  </a:lnTo>
                  <a:lnTo>
                    <a:pt x="10539" y="7381"/>
                  </a:lnTo>
                  <a:lnTo>
                    <a:pt x="10520" y="7388"/>
                  </a:lnTo>
                  <a:lnTo>
                    <a:pt x="10500" y="7393"/>
                  </a:lnTo>
                  <a:lnTo>
                    <a:pt x="10480" y="7396"/>
                  </a:lnTo>
                  <a:lnTo>
                    <a:pt x="10459" y="7397"/>
                  </a:lnTo>
                  <a:lnTo>
                    <a:pt x="207" y="7397"/>
                  </a:lnTo>
                  <a:lnTo>
                    <a:pt x="186" y="7396"/>
                  </a:lnTo>
                  <a:lnTo>
                    <a:pt x="165" y="7393"/>
                  </a:lnTo>
                  <a:lnTo>
                    <a:pt x="146" y="7388"/>
                  </a:lnTo>
                  <a:lnTo>
                    <a:pt x="126" y="7381"/>
                  </a:lnTo>
                  <a:lnTo>
                    <a:pt x="108" y="7372"/>
                  </a:lnTo>
                  <a:lnTo>
                    <a:pt x="91" y="7361"/>
                  </a:lnTo>
                  <a:lnTo>
                    <a:pt x="75" y="7350"/>
                  </a:lnTo>
                  <a:lnTo>
                    <a:pt x="60" y="7336"/>
                  </a:lnTo>
                  <a:lnTo>
                    <a:pt x="47" y="7321"/>
                  </a:lnTo>
                  <a:lnTo>
                    <a:pt x="34" y="7306"/>
                  </a:lnTo>
                  <a:lnTo>
                    <a:pt x="24" y="7288"/>
                  </a:lnTo>
                  <a:lnTo>
                    <a:pt x="16" y="7270"/>
                  </a:lnTo>
                  <a:lnTo>
                    <a:pt x="9" y="7251"/>
                  </a:lnTo>
                  <a:lnTo>
                    <a:pt x="3" y="7232"/>
                  </a:lnTo>
                  <a:lnTo>
                    <a:pt x="1" y="7211"/>
                  </a:lnTo>
                  <a:lnTo>
                    <a:pt x="0" y="7190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698AA95B-3786-4D77-908B-5DAAE191F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41" y="1664133"/>
              <a:ext cx="4233864" cy="2784651"/>
            </a:xfrm>
            <a:custGeom>
              <a:avLst/>
              <a:gdLst>
                <a:gd name="T0" fmla="*/ 207 w 10666"/>
                <a:gd name="T1" fmla="*/ 0 h 6436"/>
                <a:gd name="T2" fmla="*/ 10459 w 10666"/>
                <a:gd name="T3" fmla="*/ 0 h 6436"/>
                <a:gd name="T4" fmla="*/ 10480 w 10666"/>
                <a:gd name="T5" fmla="*/ 1 h 6436"/>
                <a:gd name="T6" fmla="*/ 10500 w 10666"/>
                <a:gd name="T7" fmla="*/ 5 h 6436"/>
                <a:gd name="T8" fmla="*/ 10520 w 10666"/>
                <a:gd name="T9" fmla="*/ 9 h 6436"/>
                <a:gd name="T10" fmla="*/ 10539 w 10666"/>
                <a:gd name="T11" fmla="*/ 16 h 6436"/>
                <a:gd name="T12" fmla="*/ 10557 w 10666"/>
                <a:gd name="T13" fmla="*/ 25 h 6436"/>
                <a:gd name="T14" fmla="*/ 10575 w 10666"/>
                <a:gd name="T15" fmla="*/ 36 h 6436"/>
                <a:gd name="T16" fmla="*/ 10591 w 10666"/>
                <a:gd name="T17" fmla="*/ 47 h 6436"/>
                <a:gd name="T18" fmla="*/ 10605 w 10666"/>
                <a:gd name="T19" fmla="*/ 61 h 6436"/>
                <a:gd name="T20" fmla="*/ 10619 w 10666"/>
                <a:gd name="T21" fmla="*/ 75 h 6436"/>
                <a:gd name="T22" fmla="*/ 10630 w 10666"/>
                <a:gd name="T23" fmla="*/ 91 h 6436"/>
                <a:gd name="T24" fmla="*/ 10641 w 10666"/>
                <a:gd name="T25" fmla="*/ 109 h 6436"/>
                <a:gd name="T26" fmla="*/ 10650 w 10666"/>
                <a:gd name="T27" fmla="*/ 127 h 6436"/>
                <a:gd name="T28" fmla="*/ 10657 w 10666"/>
                <a:gd name="T29" fmla="*/ 146 h 6436"/>
                <a:gd name="T30" fmla="*/ 10661 w 10666"/>
                <a:gd name="T31" fmla="*/ 166 h 6436"/>
                <a:gd name="T32" fmla="*/ 10665 w 10666"/>
                <a:gd name="T33" fmla="*/ 186 h 6436"/>
                <a:gd name="T34" fmla="*/ 10666 w 10666"/>
                <a:gd name="T35" fmla="*/ 207 h 6436"/>
                <a:gd name="T36" fmla="*/ 10666 w 10666"/>
                <a:gd name="T37" fmla="*/ 6436 h 6436"/>
                <a:gd name="T38" fmla="*/ 0 w 10666"/>
                <a:gd name="T39" fmla="*/ 6436 h 6436"/>
                <a:gd name="T40" fmla="*/ 0 w 10666"/>
                <a:gd name="T41" fmla="*/ 207 h 6436"/>
                <a:gd name="T42" fmla="*/ 1 w 10666"/>
                <a:gd name="T43" fmla="*/ 186 h 6436"/>
                <a:gd name="T44" fmla="*/ 3 w 10666"/>
                <a:gd name="T45" fmla="*/ 166 h 6436"/>
                <a:gd name="T46" fmla="*/ 9 w 10666"/>
                <a:gd name="T47" fmla="*/ 146 h 6436"/>
                <a:gd name="T48" fmla="*/ 16 w 10666"/>
                <a:gd name="T49" fmla="*/ 127 h 6436"/>
                <a:gd name="T50" fmla="*/ 24 w 10666"/>
                <a:gd name="T51" fmla="*/ 109 h 6436"/>
                <a:gd name="T52" fmla="*/ 34 w 10666"/>
                <a:gd name="T53" fmla="*/ 91 h 6436"/>
                <a:gd name="T54" fmla="*/ 47 w 10666"/>
                <a:gd name="T55" fmla="*/ 75 h 6436"/>
                <a:gd name="T56" fmla="*/ 60 w 10666"/>
                <a:gd name="T57" fmla="*/ 61 h 6436"/>
                <a:gd name="T58" fmla="*/ 75 w 10666"/>
                <a:gd name="T59" fmla="*/ 47 h 6436"/>
                <a:gd name="T60" fmla="*/ 91 w 10666"/>
                <a:gd name="T61" fmla="*/ 36 h 6436"/>
                <a:gd name="T62" fmla="*/ 108 w 10666"/>
                <a:gd name="T63" fmla="*/ 25 h 6436"/>
                <a:gd name="T64" fmla="*/ 126 w 10666"/>
                <a:gd name="T65" fmla="*/ 16 h 6436"/>
                <a:gd name="T66" fmla="*/ 146 w 10666"/>
                <a:gd name="T67" fmla="*/ 9 h 6436"/>
                <a:gd name="T68" fmla="*/ 165 w 10666"/>
                <a:gd name="T69" fmla="*/ 5 h 6436"/>
                <a:gd name="T70" fmla="*/ 186 w 10666"/>
                <a:gd name="T71" fmla="*/ 1 h 6436"/>
                <a:gd name="T72" fmla="*/ 207 w 10666"/>
                <a:gd name="T73" fmla="*/ 0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66" h="6436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6436"/>
                  </a:lnTo>
                  <a:lnTo>
                    <a:pt x="0" y="6436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9135FF40-03D5-4AC1-A473-742DB1448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6" y="1829232"/>
              <a:ext cx="3924302" cy="256181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38E27BA7-4BA7-4B8C-9E52-84B6117D7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6" y="1829233"/>
              <a:ext cx="3924302" cy="4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774FF3C7-E638-494B-B5C6-522FC5C52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913" y="4386576"/>
              <a:ext cx="1874839" cy="66675"/>
            </a:xfrm>
            <a:custGeom>
              <a:avLst/>
              <a:gdLst>
                <a:gd name="T0" fmla="*/ 112 w 4724"/>
                <a:gd name="T1" fmla="*/ 0 h 169"/>
                <a:gd name="T2" fmla="*/ 4569 w 4724"/>
                <a:gd name="T3" fmla="*/ 0 h 169"/>
                <a:gd name="T4" fmla="*/ 4724 w 4724"/>
                <a:gd name="T5" fmla="*/ 169 h 169"/>
                <a:gd name="T6" fmla="*/ 0 w 4724"/>
                <a:gd name="T7" fmla="*/ 169 h 169"/>
                <a:gd name="T8" fmla="*/ 112 w 4724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4" h="169">
                  <a:moveTo>
                    <a:pt x="112" y="0"/>
                  </a:moveTo>
                  <a:lnTo>
                    <a:pt x="4569" y="0"/>
                  </a:lnTo>
                  <a:lnTo>
                    <a:pt x="4724" y="169"/>
                  </a:lnTo>
                  <a:lnTo>
                    <a:pt x="0" y="16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72381EC6-6443-4B0A-A149-C57F4F556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30" y="1664133"/>
              <a:ext cx="2327275" cy="2503490"/>
            </a:xfrm>
            <a:custGeom>
              <a:avLst/>
              <a:gdLst>
                <a:gd name="T0" fmla="*/ 3815 w 5865"/>
                <a:gd name="T1" fmla="*/ 0 h 6311"/>
                <a:gd name="T2" fmla="*/ 5660 w 5865"/>
                <a:gd name="T3" fmla="*/ 0 h 6311"/>
                <a:gd name="T4" fmla="*/ 5681 w 5865"/>
                <a:gd name="T5" fmla="*/ 1 h 6311"/>
                <a:gd name="T6" fmla="*/ 5702 w 5865"/>
                <a:gd name="T7" fmla="*/ 4 h 6311"/>
                <a:gd name="T8" fmla="*/ 5721 w 5865"/>
                <a:gd name="T9" fmla="*/ 9 h 6311"/>
                <a:gd name="T10" fmla="*/ 5740 w 5865"/>
                <a:gd name="T11" fmla="*/ 16 h 6311"/>
                <a:gd name="T12" fmla="*/ 5758 w 5865"/>
                <a:gd name="T13" fmla="*/ 24 h 6311"/>
                <a:gd name="T14" fmla="*/ 5775 w 5865"/>
                <a:gd name="T15" fmla="*/ 34 h 6311"/>
                <a:gd name="T16" fmla="*/ 5791 w 5865"/>
                <a:gd name="T17" fmla="*/ 46 h 6311"/>
                <a:gd name="T18" fmla="*/ 5805 w 5865"/>
                <a:gd name="T19" fmla="*/ 60 h 6311"/>
                <a:gd name="T20" fmla="*/ 5819 w 5865"/>
                <a:gd name="T21" fmla="*/ 74 h 6311"/>
                <a:gd name="T22" fmla="*/ 5830 w 5865"/>
                <a:gd name="T23" fmla="*/ 90 h 6311"/>
                <a:gd name="T24" fmla="*/ 5841 w 5865"/>
                <a:gd name="T25" fmla="*/ 106 h 6311"/>
                <a:gd name="T26" fmla="*/ 5849 w 5865"/>
                <a:gd name="T27" fmla="*/ 125 h 6311"/>
                <a:gd name="T28" fmla="*/ 5856 w 5865"/>
                <a:gd name="T29" fmla="*/ 143 h 6311"/>
                <a:gd name="T30" fmla="*/ 5861 w 5865"/>
                <a:gd name="T31" fmla="*/ 163 h 6311"/>
                <a:gd name="T32" fmla="*/ 5864 w 5865"/>
                <a:gd name="T33" fmla="*/ 182 h 6311"/>
                <a:gd name="T34" fmla="*/ 5865 w 5865"/>
                <a:gd name="T35" fmla="*/ 203 h 6311"/>
                <a:gd name="T36" fmla="*/ 5865 w 5865"/>
                <a:gd name="T37" fmla="*/ 6311 h 6311"/>
                <a:gd name="T38" fmla="*/ 0 w 5865"/>
                <a:gd name="T39" fmla="*/ 6311 h 6311"/>
                <a:gd name="T40" fmla="*/ 3815 w 5865"/>
                <a:gd name="T41" fmla="*/ 0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5" h="6311">
                  <a:moveTo>
                    <a:pt x="3815" y="0"/>
                  </a:moveTo>
                  <a:lnTo>
                    <a:pt x="5660" y="0"/>
                  </a:lnTo>
                  <a:lnTo>
                    <a:pt x="5681" y="1"/>
                  </a:lnTo>
                  <a:lnTo>
                    <a:pt x="5702" y="4"/>
                  </a:lnTo>
                  <a:lnTo>
                    <a:pt x="5721" y="9"/>
                  </a:lnTo>
                  <a:lnTo>
                    <a:pt x="5740" y="16"/>
                  </a:lnTo>
                  <a:lnTo>
                    <a:pt x="5758" y="24"/>
                  </a:lnTo>
                  <a:lnTo>
                    <a:pt x="5775" y="34"/>
                  </a:lnTo>
                  <a:lnTo>
                    <a:pt x="5791" y="46"/>
                  </a:lnTo>
                  <a:lnTo>
                    <a:pt x="5805" y="60"/>
                  </a:lnTo>
                  <a:lnTo>
                    <a:pt x="5819" y="74"/>
                  </a:lnTo>
                  <a:lnTo>
                    <a:pt x="5830" y="90"/>
                  </a:lnTo>
                  <a:lnTo>
                    <a:pt x="5841" y="106"/>
                  </a:lnTo>
                  <a:lnTo>
                    <a:pt x="5849" y="125"/>
                  </a:lnTo>
                  <a:lnTo>
                    <a:pt x="5856" y="143"/>
                  </a:lnTo>
                  <a:lnTo>
                    <a:pt x="5861" y="163"/>
                  </a:lnTo>
                  <a:lnTo>
                    <a:pt x="5864" y="182"/>
                  </a:lnTo>
                  <a:lnTo>
                    <a:pt x="5865" y="203"/>
                  </a:lnTo>
                  <a:lnTo>
                    <a:pt x="5865" y="6311"/>
                  </a:lnTo>
                  <a:lnTo>
                    <a:pt x="0" y="6311"/>
                  </a:lnTo>
                  <a:lnTo>
                    <a:pt x="3815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6000"/>
                  </a:schemeClr>
                </a:gs>
                <a:gs pos="50000">
                  <a:schemeClr val="bg1">
                    <a:alpha val="1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sp>
        <p:nvSpPr>
          <p:cNvPr id="50" name="TextBox 186">
            <a:extLst>
              <a:ext uri="{FF2B5EF4-FFF2-40B4-BE49-F238E27FC236}">
                <a16:creationId xmlns:a16="http://schemas.microsoft.com/office/drawing/2014/main" id="{EB4DE93A-EB48-4C6C-BFC9-9D99D1E0AC65}"/>
              </a:ext>
            </a:extLst>
          </p:cNvPr>
          <p:cNvSpPr txBox="1"/>
          <p:nvPr/>
        </p:nvSpPr>
        <p:spPr>
          <a:xfrm>
            <a:off x="20066196" y="24427474"/>
            <a:ext cx="4148721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ภาพผลผลิตจากการวิจัย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TextBox 161">
            <a:extLst>
              <a:ext uri="{FF2B5EF4-FFF2-40B4-BE49-F238E27FC236}">
                <a16:creationId xmlns:a16="http://schemas.microsoft.com/office/drawing/2014/main" id="{B712B59C-4FB8-44A7-8681-C5F716EDFBCB}"/>
              </a:ext>
            </a:extLst>
          </p:cNvPr>
          <p:cNvSpPr txBox="1"/>
          <p:nvPr/>
        </p:nvSpPr>
        <p:spPr>
          <a:xfrm>
            <a:off x="1659943" y="25383906"/>
            <a:ext cx="9051600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ระบุรายการผลผลิตที่เกิดขึ้นจริง จำนวน และอธิบายคุณภาพพอสังเขป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TextBox 161">
            <a:extLst>
              <a:ext uri="{FF2B5EF4-FFF2-40B4-BE49-F238E27FC236}">
                <a16:creationId xmlns:a16="http://schemas.microsoft.com/office/drawing/2014/main" id="{2FA43023-12AE-4A39-9F8D-E16BCB1B9F3F}"/>
              </a:ext>
            </a:extLst>
          </p:cNvPr>
          <p:cNvSpPr txBox="1"/>
          <p:nvPr/>
        </p:nvSpPr>
        <p:spPr>
          <a:xfrm>
            <a:off x="1464190" y="13842694"/>
            <a:ext cx="9051600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TextBox 161">
            <a:extLst>
              <a:ext uri="{FF2B5EF4-FFF2-40B4-BE49-F238E27FC236}">
                <a16:creationId xmlns:a16="http://schemas.microsoft.com/office/drawing/2014/main" id="{0059550A-55AB-40D0-AB2A-ECF368E5F0F6}"/>
              </a:ext>
            </a:extLst>
          </p:cNvPr>
          <p:cNvSpPr txBox="1"/>
          <p:nvPr/>
        </p:nvSpPr>
        <p:spPr>
          <a:xfrm>
            <a:off x="14814247" y="13543953"/>
            <a:ext cx="9051600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TextBox 161">
            <a:extLst>
              <a:ext uri="{FF2B5EF4-FFF2-40B4-BE49-F238E27FC236}">
                <a16:creationId xmlns:a16="http://schemas.microsoft.com/office/drawing/2014/main" id="{8285DB0A-D799-43A9-B828-19E05F425E2C}"/>
              </a:ext>
            </a:extLst>
          </p:cNvPr>
          <p:cNvSpPr txBox="1"/>
          <p:nvPr/>
        </p:nvSpPr>
        <p:spPr>
          <a:xfrm>
            <a:off x="14747440" y="20589774"/>
            <a:ext cx="90516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267925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331</TotalTime>
  <Words>124</Words>
  <Application>Microsoft Office PowerPoint</Application>
  <PresentationFormat>กำหนดเอง</PresentationFormat>
  <Paragraphs>25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TH SarabunPSK</vt:lpstr>
      <vt:lpstr>Calibri</vt:lpstr>
      <vt:lpstr>Arial</vt:lpstr>
      <vt:lpstr>Calibri Light</vt:lpstr>
      <vt:lpstr>Cordia New</vt:lpstr>
      <vt:lpstr>Angsana New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 a</dc:creator>
  <cp:lastModifiedBy>สุรัตน์ วังพิกุล</cp:lastModifiedBy>
  <cp:revision>34</cp:revision>
  <dcterms:created xsi:type="dcterms:W3CDTF">2025-10-27T04:28:21Z</dcterms:created>
  <dcterms:modified xsi:type="dcterms:W3CDTF">2026-05-27T06:34:43Z</dcterms:modified>
</cp:coreProperties>
</file>